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67" r:id="rId5"/>
    <p:sldId id="510" r:id="rId6"/>
    <p:sldId id="571" r:id="rId7"/>
    <p:sldId id="534" r:id="rId8"/>
    <p:sldId id="567" r:id="rId9"/>
    <p:sldId id="573" r:id="rId10"/>
    <p:sldId id="568" r:id="rId11"/>
    <p:sldId id="569" r:id="rId12"/>
    <p:sldId id="572" r:id="rId13"/>
    <p:sldId id="535" r:id="rId14"/>
    <p:sldId id="575" r:id="rId15"/>
    <p:sldId id="536" r:id="rId16"/>
    <p:sldId id="268" r:id="rId17"/>
    <p:sldId id="574"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FC7F07-4ED6-FDD1-3037-0797C90BC452}" name="Jonathon Noble" initials="JN" userId="S::jonathon@human-engine.co.uk::ae4db0cb-ff6d-47f6-9e22-8207665a030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D5B"/>
    <a:srgbClr val="808080"/>
    <a:srgbClr val="DDDDDD"/>
    <a:srgbClr val="EF8D14"/>
    <a:srgbClr val="F3F3F4"/>
    <a:srgbClr val="E7EBEA"/>
    <a:srgbClr val="1E2935"/>
    <a:srgbClr val="1E2A35"/>
    <a:srgbClr val="3D5469"/>
    <a:srgbClr val="324D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6"/>
    <p:restoredTop sz="94680"/>
  </p:normalViewPr>
  <p:slideViewPr>
    <p:cSldViewPr snapToGrid="0">
      <p:cViewPr varScale="1">
        <p:scale>
          <a:sx n="65" d="100"/>
          <a:sy n="65" d="100"/>
        </p:scale>
        <p:origin x="1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B69F4-DCCE-D94B-862B-2B1CF7E970F1}"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CA2C2-A9B2-7548-94BF-C8402487117E}" type="slidenum">
              <a:rPr lang="en-US" smtClean="0"/>
              <a:t>‹#›</a:t>
            </a:fld>
            <a:endParaRPr lang="en-US"/>
          </a:p>
        </p:txBody>
      </p:sp>
    </p:spTree>
    <p:extLst>
      <p:ext uri="{BB962C8B-B14F-4D97-AF65-F5344CB8AC3E}">
        <p14:creationId xmlns:p14="http://schemas.microsoft.com/office/powerpoint/2010/main" val="47010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FCA2C2-A9B2-7548-94BF-C8402487117E}" type="slidenum">
              <a:rPr lang="en-US" smtClean="0"/>
              <a:t>1</a:t>
            </a:fld>
            <a:endParaRPr lang="en-US"/>
          </a:p>
        </p:txBody>
      </p:sp>
    </p:spTree>
    <p:extLst>
      <p:ext uri="{BB962C8B-B14F-4D97-AF65-F5344CB8AC3E}">
        <p14:creationId xmlns:p14="http://schemas.microsoft.com/office/powerpoint/2010/main" val="47973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FCA2C2-A9B2-7548-94BF-C8402487117E}" type="slidenum">
              <a:rPr lang="en-US" smtClean="0"/>
              <a:t>2</a:t>
            </a:fld>
            <a:endParaRPr lang="en-US"/>
          </a:p>
        </p:txBody>
      </p:sp>
    </p:spTree>
    <p:extLst>
      <p:ext uri="{BB962C8B-B14F-4D97-AF65-F5344CB8AC3E}">
        <p14:creationId xmlns:p14="http://schemas.microsoft.com/office/powerpoint/2010/main" val="66320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FFC5-E648-1D5D-D4C6-239D7AF84E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00D77-70AB-388C-2C44-5EDB8BA3D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DC3A1-D22D-BB5B-6391-0B75C99971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992468-F705-2A42-287A-39BF07F29463}"/>
              </a:ext>
            </a:extLst>
          </p:cNvPr>
          <p:cNvSpPr>
            <a:spLocks noGrp="1"/>
          </p:cNvSpPr>
          <p:nvPr>
            <p:ph type="sldNum" sz="quarter" idx="5"/>
          </p:nvPr>
        </p:nvSpPr>
        <p:spPr/>
        <p:txBody>
          <a:bodyPr/>
          <a:lstStyle/>
          <a:p>
            <a:fld id="{A3FCA2C2-A9B2-7548-94BF-C8402487117E}" type="slidenum">
              <a:rPr lang="en-US" smtClean="0"/>
              <a:t>3</a:t>
            </a:fld>
            <a:endParaRPr lang="en-US"/>
          </a:p>
        </p:txBody>
      </p:sp>
    </p:spTree>
    <p:extLst>
      <p:ext uri="{BB962C8B-B14F-4D97-AF65-F5344CB8AC3E}">
        <p14:creationId xmlns:p14="http://schemas.microsoft.com/office/powerpoint/2010/main" val="167432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FCA2C2-A9B2-7548-94BF-C8402487117E}" type="slidenum">
              <a:rPr lang="en-US" smtClean="0"/>
              <a:t>11</a:t>
            </a:fld>
            <a:endParaRPr lang="en-US"/>
          </a:p>
        </p:txBody>
      </p:sp>
    </p:spTree>
    <p:extLst>
      <p:ext uri="{BB962C8B-B14F-4D97-AF65-F5344CB8AC3E}">
        <p14:creationId xmlns:p14="http://schemas.microsoft.com/office/powerpoint/2010/main" val="184155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FCA2C2-A9B2-7548-94BF-C8402487117E}" type="slidenum">
              <a:rPr lang="en-US" smtClean="0"/>
              <a:t>13</a:t>
            </a:fld>
            <a:endParaRPr lang="en-US"/>
          </a:p>
        </p:txBody>
      </p:sp>
    </p:spTree>
    <p:extLst>
      <p:ext uri="{BB962C8B-B14F-4D97-AF65-F5344CB8AC3E}">
        <p14:creationId xmlns:p14="http://schemas.microsoft.com/office/powerpoint/2010/main" val="382262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FCA2C2-A9B2-7548-94BF-C8402487117E}" type="slidenum">
              <a:rPr lang="en-US" smtClean="0"/>
              <a:t>14</a:t>
            </a:fld>
            <a:endParaRPr lang="en-US"/>
          </a:p>
        </p:txBody>
      </p:sp>
    </p:spTree>
    <p:extLst>
      <p:ext uri="{BB962C8B-B14F-4D97-AF65-F5344CB8AC3E}">
        <p14:creationId xmlns:p14="http://schemas.microsoft.com/office/powerpoint/2010/main" val="18446599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www.human-engine.co.uk/"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11783709" TargetMode="External"/><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hyperlink" Target="https://twitter.com/HumanEngineltd"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facebook.com/HumanEngineUK" TargetMode="External"/><Relationship Id="rId3" Type="http://schemas.openxmlformats.org/officeDocument/2006/relationships/image" Target="../media/image7.png"/><Relationship Id="rId7" Type="http://schemas.openxmlformats.org/officeDocument/2006/relationships/image" Target="../media/image7.svg"/><Relationship Id="rId2" Type="http://schemas.openxmlformats.org/officeDocument/2006/relationships/hyperlink" Target="https://twitter.com/HumanEngineltd"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hyperlink" Target="https://www.linkedin.com/company/11783709" TargetMode="External"/><Relationship Id="rId10" Type="http://schemas.openxmlformats.org/officeDocument/2006/relationships/image" Target="../media/image12.svg"/><Relationship Id="rId4" Type="http://schemas.openxmlformats.org/officeDocument/2006/relationships/image" Target="../media/image10.svg"/><Relationship Id="rId9"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linkedin.com/company/11783709" TargetMode="External"/><Relationship Id="rId18"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4.svg"/><Relationship Id="rId17" Type="http://schemas.openxmlformats.org/officeDocument/2006/relationships/image" Target="../media/image15.png"/><Relationship Id="rId2" Type="http://schemas.openxmlformats.org/officeDocument/2006/relationships/image" Target="../media/image10.png"/><Relationship Id="rId16" Type="http://schemas.openxmlformats.org/officeDocument/2006/relationships/hyperlink" Target="https://www.facebook.com/HumanEngineUK" TargetMode="External"/><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18.svg"/><Relationship Id="rId15" Type="http://schemas.openxmlformats.org/officeDocument/2006/relationships/image" Target="../media/image14.svg"/><Relationship Id="rId10" Type="http://schemas.openxmlformats.org/officeDocument/2006/relationships/hyperlink" Target="https://twitter.com/HumanEngineltd" TargetMode="External"/><Relationship Id="rId4" Type="http://schemas.openxmlformats.org/officeDocument/2006/relationships/image" Target="../media/image11.png"/><Relationship Id="rId9" Type="http://schemas.openxmlformats.org/officeDocument/2006/relationships/image" Target="../media/image22.svg"/><Relationship Id="rId1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Teal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80D9F0-89EF-EF52-2AF8-D883C04F1BD9}"/>
              </a:ext>
            </a:extLst>
          </p:cNvPr>
          <p:cNvSpPr/>
          <p:nvPr userDrawn="1"/>
        </p:nvSpPr>
        <p:spPr>
          <a:xfrm>
            <a:off x="526" y="0"/>
            <a:ext cx="12191474" cy="6858000"/>
          </a:xfrm>
          <a:prstGeom prst="rect">
            <a:avLst/>
          </a:prstGeom>
          <a:gradFill flip="none" rotWithShape="1">
            <a:gsLst>
              <a:gs pos="28000">
                <a:srgbClr val="006D5B"/>
              </a:gs>
              <a:gs pos="100000">
                <a:srgbClr val="006D5B"/>
              </a:gs>
            </a:gsLst>
            <a:lin ang="135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0EAF27D-3923-D9C3-A5A7-9EC1001E8475}"/>
              </a:ext>
            </a:extLst>
          </p:cNvPr>
          <p:cNvCxnSpPr>
            <a:cxnSpLocks/>
          </p:cNvCxnSpPr>
          <p:nvPr userDrawn="1"/>
        </p:nvCxnSpPr>
        <p:spPr>
          <a:xfrm>
            <a:off x="6715594" y="3410181"/>
            <a:ext cx="1214729"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graphical user interface&#10;&#10;Description automatically generated">
            <a:extLst>
              <a:ext uri="{FF2B5EF4-FFF2-40B4-BE49-F238E27FC236}">
                <a16:creationId xmlns:a16="http://schemas.microsoft.com/office/drawing/2014/main" id="{080999D0-A937-5244-505B-D3EE1013F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86150" y="6313349"/>
            <a:ext cx="1619459" cy="449122"/>
          </a:xfrm>
          <a:prstGeom prst="rect">
            <a:avLst/>
          </a:prstGeom>
        </p:spPr>
      </p:pic>
      <p:sp>
        <p:nvSpPr>
          <p:cNvPr id="4" name="Picture Placeholder 4">
            <a:extLst>
              <a:ext uri="{FF2B5EF4-FFF2-40B4-BE49-F238E27FC236}">
                <a16:creationId xmlns:a16="http://schemas.microsoft.com/office/drawing/2014/main" id="{881B8B32-78B4-B681-A9C0-CBA1EA4D0C0B}"/>
              </a:ext>
            </a:extLst>
          </p:cNvPr>
          <p:cNvSpPr>
            <a:spLocks noGrp="1"/>
          </p:cNvSpPr>
          <p:nvPr>
            <p:ph type="pic" sz="quarter" idx="19" hasCustomPrompt="1"/>
          </p:nvPr>
        </p:nvSpPr>
        <p:spPr>
          <a:xfrm>
            <a:off x="0" y="0"/>
            <a:ext cx="5733457" cy="6858000"/>
          </a:xfrm>
          <a:custGeom>
            <a:avLst/>
            <a:gdLst>
              <a:gd name="connsiteX0" fmla="*/ 0 w 5623732"/>
              <a:gd name="connsiteY0" fmla="*/ 0 h 6858000"/>
              <a:gd name="connsiteX1" fmla="*/ 4176664 w 5623732"/>
              <a:gd name="connsiteY1" fmla="*/ 0 h 6858000"/>
              <a:gd name="connsiteX2" fmla="*/ 4220839 w 5623732"/>
              <a:gd name="connsiteY2" fmla="*/ 42117 h 6858000"/>
              <a:gd name="connsiteX3" fmla="*/ 5623732 w 5623732"/>
              <a:gd name="connsiteY3" fmla="*/ 3429000 h 6858000"/>
              <a:gd name="connsiteX4" fmla="*/ 4220839 w 5623732"/>
              <a:gd name="connsiteY4" fmla="*/ 6815883 h 6858000"/>
              <a:gd name="connsiteX5" fmla="*/ 4176664 w 5623732"/>
              <a:gd name="connsiteY5" fmla="*/ 6858000 h 6858000"/>
              <a:gd name="connsiteX6" fmla="*/ 0 w 56237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3732" h="6858000">
                <a:moveTo>
                  <a:pt x="0" y="0"/>
                </a:moveTo>
                <a:lnTo>
                  <a:pt x="4176664" y="0"/>
                </a:lnTo>
                <a:lnTo>
                  <a:pt x="4220839" y="42117"/>
                </a:lnTo>
                <a:cubicBezTo>
                  <a:pt x="5087618" y="908896"/>
                  <a:pt x="5623732" y="2106340"/>
                  <a:pt x="5623732" y="3429000"/>
                </a:cubicBezTo>
                <a:cubicBezTo>
                  <a:pt x="5623732" y="4751660"/>
                  <a:pt x="5087618" y="5949104"/>
                  <a:pt x="4220839" y="6815883"/>
                </a:cubicBezTo>
                <a:lnTo>
                  <a:pt x="4176664" y="6858000"/>
                </a:lnTo>
                <a:lnTo>
                  <a:pt x="0" y="6858000"/>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r>
              <a:rPr lang="en-US"/>
              <a:t>Client Hero Image Here</a:t>
            </a:r>
          </a:p>
        </p:txBody>
      </p:sp>
      <p:sp>
        <p:nvSpPr>
          <p:cNvPr id="9" name="Text Placeholder 8">
            <a:extLst>
              <a:ext uri="{FF2B5EF4-FFF2-40B4-BE49-F238E27FC236}">
                <a16:creationId xmlns:a16="http://schemas.microsoft.com/office/drawing/2014/main" id="{2A3175C0-D0DF-B4E9-56A5-BD80901917AF}"/>
              </a:ext>
            </a:extLst>
          </p:cNvPr>
          <p:cNvSpPr>
            <a:spLocks noGrp="1"/>
          </p:cNvSpPr>
          <p:nvPr>
            <p:ph type="body" sz="quarter" idx="20" hasCustomPrompt="1"/>
          </p:nvPr>
        </p:nvSpPr>
        <p:spPr>
          <a:xfrm>
            <a:off x="6596464" y="1498273"/>
            <a:ext cx="4870450" cy="1812925"/>
          </a:xfrm>
        </p:spPr>
        <p:txBody>
          <a:bodyPr anchor="b">
            <a:noAutofit/>
          </a:bodyPr>
          <a:lstStyle>
            <a:lvl1pPr marL="0" indent="0">
              <a:buNone/>
              <a:defRPr sz="4400" b="1">
                <a:solidFill>
                  <a:schemeClr val="bg1"/>
                </a:solidFill>
              </a:defRPr>
            </a:lvl1pPr>
          </a:lstStyle>
          <a:p>
            <a:pPr lvl="0"/>
            <a:r>
              <a:rPr lang="en-GB"/>
              <a:t>Title of Presentation Here</a:t>
            </a:r>
            <a:endParaRPr lang="en-US"/>
          </a:p>
        </p:txBody>
      </p:sp>
      <p:sp>
        <p:nvSpPr>
          <p:cNvPr id="12" name="Text Placeholder 8">
            <a:extLst>
              <a:ext uri="{FF2B5EF4-FFF2-40B4-BE49-F238E27FC236}">
                <a16:creationId xmlns:a16="http://schemas.microsoft.com/office/drawing/2014/main" id="{C38D4CDC-7E68-489A-1443-03FF83193A01}"/>
              </a:ext>
            </a:extLst>
          </p:cNvPr>
          <p:cNvSpPr>
            <a:spLocks noGrp="1"/>
          </p:cNvSpPr>
          <p:nvPr>
            <p:ph type="body" sz="quarter" idx="21" hasCustomPrompt="1"/>
          </p:nvPr>
        </p:nvSpPr>
        <p:spPr>
          <a:xfrm>
            <a:off x="6596464" y="3614095"/>
            <a:ext cx="4870450" cy="1812925"/>
          </a:xfrm>
        </p:spPr>
        <p:txBody>
          <a:bodyPr anchor="t">
            <a:noAutofit/>
          </a:bodyPr>
          <a:lstStyle>
            <a:lvl1pPr marL="0" indent="0">
              <a:buNone/>
              <a:defRPr sz="2800">
                <a:solidFill>
                  <a:schemeClr val="bg1"/>
                </a:solidFill>
              </a:defRPr>
            </a:lvl1pPr>
          </a:lstStyle>
          <a:p>
            <a:pPr lvl="0"/>
            <a:r>
              <a:rPr lang="en-GB"/>
              <a:t>Subtitle/Speaker</a:t>
            </a:r>
          </a:p>
          <a:p>
            <a:pPr lvl="0"/>
            <a:r>
              <a:rPr lang="en-GB"/>
              <a:t>Presentation Here</a:t>
            </a:r>
            <a:endParaRPr lang="en-US"/>
          </a:p>
        </p:txBody>
      </p:sp>
      <p:pic>
        <p:nvPicPr>
          <p:cNvPr id="3" name="Graphic 2" descr="World with solid fill">
            <a:hlinkClick r:id="rId3"/>
            <a:extLst>
              <a:ext uri="{FF2B5EF4-FFF2-40B4-BE49-F238E27FC236}">
                <a16:creationId xmlns:a16="http://schemas.microsoft.com/office/drawing/2014/main" id="{4392F106-70DC-1010-90A5-CA20D68A279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590706" y="386855"/>
            <a:ext cx="234000" cy="234000"/>
          </a:xfrm>
          <a:prstGeom prst="rect">
            <a:avLst/>
          </a:prstGeom>
        </p:spPr>
      </p:pic>
      <p:pic>
        <p:nvPicPr>
          <p:cNvPr id="5" name="Graphic 4">
            <a:hlinkClick r:id="rId6"/>
            <a:extLst>
              <a:ext uri="{FF2B5EF4-FFF2-40B4-BE49-F238E27FC236}">
                <a16:creationId xmlns:a16="http://schemas.microsoft.com/office/drawing/2014/main" id="{370EC82A-213F-3109-6B7C-32B491E4AD93}"/>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1466914" y="374833"/>
            <a:ext cx="217368" cy="217368"/>
          </a:xfrm>
          <a:prstGeom prst="rect">
            <a:avLst/>
          </a:prstGeom>
        </p:spPr>
      </p:pic>
      <p:pic>
        <p:nvPicPr>
          <p:cNvPr id="8" name="Picture 7" descr="A white x on a black background&#10;&#10;Description automatically generated">
            <a:hlinkClick r:id="rId9"/>
            <a:extLst>
              <a:ext uri="{FF2B5EF4-FFF2-40B4-BE49-F238E27FC236}">
                <a16:creationId xmlns:a16="http://schemas.microsoft.com/office/drawing/2014/main" id="{59B3ACB4-C28A-32B8-1318-5866E2090D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026837" y="374833"/>
            <a:ext cx="237946" cy="237946"/>
          </a:xfrm>
          <a:prstGeom prst="rect">
            <a:avLst/>
          </a:prstGeom>
        </p:spPr>
      </p:pic>
    </p:spTree>
    <p:extLst>
      <p:ext uri="{BB962C8B-B14F-4D97-AF65-F5344CB8AC3E}">
        <p14:creationId xmlns:p14="http://schemas.microsoft.com/office/powerpoint/2010/main" val="63961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nimal Slide 2 Column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DC09B9-CACB-BFD0-C75D-50F76B3DDE15}"/>
              </a:ext>
            </a:extLst>
          </p:cNvPr>
          <p:cNvSpPr>
            <a:spLocks noGrp="1"/>
          </p:cNvSpPr>
          <p:nvPr>
            <p:ph type="title" hasCustomPrompt="1"/>
          </p:nvPr>
        </p:nvSpPr>
        <p:spPr>
          <a:xfrm>
            <a:off x="357809" y="365126"/>
            <a:ext cx="11459817" cy="767936"/>
          </a:xfrm>
          <a:prstGeom prst="rect">
            <a:avLst/>
          </a:prstGeom>
        </p:spPr>
        <p:txBody>
          <a:bodyPr vert="horz" lIns="91440" tIns="45720" rIns="91440" bIns="45720" rtlCol="0" anchor="ctr">
            <a:noAutofit/>
          </a:bodyPr>
          <a:lstStyle/>
          <a:p>
            <a:r>
              <a:rPr lang="en-US"/>
              <a:t>Click to edit title style</a:t>
            </a:r>
          </a:p>
        </p:txBody>
      </p:sp>
      <p:cxnSp>
        <p:nvCxnSpPr>
          <p:cNvPr id="8" name="Straight Connector 7">
            <a:extLst>
              <a:ext uri="{FF2B5EF4-FFF2-40B4-BE49-F238E27FC236}">
                <a16:creationId xmlns:a16="http://schemas.microsoft.com/office/drawing/2014/main" id="{9971DE35-E90D-2570-B13E-5121855A3591}"/>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10" name="Text Placeholder 2">
            <a:extLst>
              <a:ext uri="{FF2B5EF4-FFF2-40B4-BE49-F238E27FC236}">
                <a16:creationId xmlns:a16="http://schemas.microsoft.com/office/drawing/2014/main" id="{7318F59F-9B19-946F-B19A-22C556EA1AF9}"/>
              </a:ext>
            </a:extLst>
          </p:cNvPr>
          <p:cNvSpPr>
            <a:spLocks noGrp="1"/>
          </p:cNvSpPr>
          <p:nvPr>
            <p:ph type="body" sz="quarter" idx="13"/>
          </p:nvPr>
        </p:nvSpPr>
        <p:spPr>
          <a:xfrm>
            <a:off x="357810" y="1482810"/>
            <a:ext cx="5623112" cy="4520423"/>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1" name="Straight Connector 10">
            <a:extLst>
              <a:ext uri="{FF2B5EF4-FFF2-40B4-BE49-F238E27FC236}">
                <a16:creationId xmlns:a16="http://schemas.microsoft.com/office/drawing/2014/main" id="{198A62C8-0D41-36F1-6F76-E9C7935721B1}"/>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2" name="Text Placeholder 2">
            <a:extLst>
              <a:ext uri="{FF2B5EF4-FFF2-40B4-BE49-F238E27FC236}">
                <a16:creationId xmlns:a16="http://schemas.microsoft.com/office/drawing/2014/main" id="{CDBFA021-39B9-580B-6AB2-2C742014A5A7}"/>
              </a:ext>
            </a:extLst>
          </p:cNvPr>
          <p:cNvSpPr>
            <a:spLocks noGrp="1"/>
          </p:cNvSpPr>
          <p:nvPr>
            <p:ph type="body" sz="quarter" idx="14"/>
          </p:nvPr>
        </p:nvSpPr>
        <p:spPr>
          <a:xfrm>
            <a:off x="6211080" y="1482809"/>
            <a:ext cx="5623112" cy="4520423"/>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5726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nimal Slide Plus Item">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DC09B9-CACB-BFD0-C75D-50F76B3DDE15}"/>
              </a:ext>
            </a:extLst>
          </p:cNvPr>
          <p:cNvSpPr>
            <a:spLocks noGrp="1"/>
          </p:cNvSpPr>
          <p:nvPr>
            <p:ph type="title" hasCustomPrompt="1"/>
          </p:nvPr>
        </p:nvSpPr>
        <p:spPr>
          <a:xfrm>
            <a:off x="357809" y="365126"/>
            <a:ext cx="11459817" cy="767936"/>
          </a:xfrm>
          <a:prstGeom prst="rect">
            <a:avLst/>
          </a:prstGeom>
        </p:spPr>
        <p:txBody>
          <a:bodyPr vert="horz" lIns="91440" tIns="45720" rIns="91440" bIns="45720" rtlCol="0" anchor="ctr">
            <a:noAutofit/>
          </a:bodyPr>
          <a:lstStyle/>
          <a:p>
            <a:r>
              <a:rPr lang="en-US"/>
              <a:t>Click to edit title style</a:t>
            </a:r>
          </a:p>
        </p:txBody>
      </p:sp>
      <p:cxnSp>
        <p:nvCxnSpPr>
          <p:cNvPr id="8" name="Straight Connector 7">
            <a:extLst>
              <a:ext uri="{FF2B5EF4-FFF2-40B4-BE49-F238E27FC236}">
                <a16:creationId xmlns:a16="http://schemas.microsoft.com/office/drawing/2014/main" id="{9971DE35-E90D-2570-B13E-5121855A3591}"/>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10" name="Text Placeholder 2">
            <a:extLst>
              <a:ext uri="{FF2B5EF4-FFF2-40B4-BE49-F238E27FC236}">
                <a16:creationId xmlns:a16="http://schemas.microsoft.com/office/drawing/2014/main" id="{7318F59F-9B19-946F-B19A-22C556EA1AF9}"/>
              </a:ext>
            </a:extLst>
          </p:cNvPr>
          <p:cNvSpPr>
            <a:spLocks noGrp="1"/>
          </p:cNvSpPr>
          <p:nvPr>
            <p:ph type="body" sz="quarter" idx="13"/>
          </p:nvPr>
        </p:nvSpPr>
        <p:spPr>
          <a:xfrm>
            <a:off x="357810" y="1482810"/>
            <a:ext cx="6192280" cy="4520423"/>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1" name="Straight Connector 10">
            <a:extLst>
              <a:ext uri="{FF2B5EF4-FFF2-40B4-BE49-F238E27FC236}">
                <a16:creationId xmlns:a16="http://schemas.microsoft.com/office/drawing/2014/main" id="{198A62C8-0D41-36F1-6F76-E9C7935721B1}"/>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3" name="Content Placeholder 2">
            <a:extLst>
              <a:ext uri="{FF2B5EF4-FFF2-40B4-BE49-F238E27FC236}">
                <a16:creationId xmlns:a16="http://schemas.microsoft.com/office/drawing/2014/main" id="{18815F5F-0E62-8393-7AD9-DF1F16AAD1A7}"/>
              </a:ext>
            </a:extLst>
          </p:cNvPr>
          <p:cNvSpPr>
            <a:spLocks noGrp="1"/>
          </p:cNvSpPr>
          <p:nvPr>
            <p:ph sz="quarter" idx="14"/>
          </p:nvPr>
        </p:nvSpPr>
        <p:spPr>
          <a:xfrm>
            <a:off x="6941976" y="1482810"/>
            <a:ext cx="4875649" cy="45204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3605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inimal Slide 2 Columns - Narro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DC09B9-CACB-BFD0-C75D-50F76B3DDE15}"/>
              </a:ext>
            </a:extLst>
          </p:cNvPr>
          <p:cNvSpPr>
            <a:spLocks noGrp="1"/>
          </p:cNvSpPr>
          <p:nvPr>
            <p:ph type="title" hasCustomPrompt="1"/>
          </p:nvPr>
        </p:nvSpPr>
        <p:spPr>
          <a:xfrm>
            <a:off x="357809" y="365126"/>
            <a:ext cx="11459817" cy="767936"/>
          </a:xfrm>
          <a:prstGeom prst="rect">
            <a:avLst/>
          </a:prstGeom>
        </p:spPr>
        <p:txBody>
          <a:bodyPr vert="horz" lIns="91440" tIns="45720" rIns="91440" bIns="45720" rtlCol="0" anchor="ctr">
            <a:noAutofit/>
          </a:bodyPr>
          <a:lstStyle/>
          <a:p>
            <a:r>
              <a:rPr lang="en-US"/>
              <a:t>Click to edit title style</a:t>
            </a:r>
          </a:p>
        </p:txBody>
      </p:sp>
      <p:cxnSp>
        <p:nvCxnSpPr>
          <p:cNvPr id="8" name="Straight Connector 7">
            <a:extLst>
              <a:ext uri="{FF2B5EF4-FFF2-40B4-BE49-F238E27FC236}">
                <a16:creationId xmlns:a16="http://schemas.microsoft.com/office/drawing/2014/main" id="{9971DE35-E90D-2570-B13E-5121855A3591}"/>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10" name="Text Placeholder 2">
            <a:extLst>
              <a:ext uri="{FF2B5EF4-FFF2-40B4-BE49-F238E27FC236}">
                <a16:creationId xmlns:a16="http://schemas.microsoft.com/office/drawing/2014/main" id="{7318F59F-9B19-946F-B19A-22C556EA1AF9}"/>
              </a:ext>
            </a:extLst>
          </p:cNvPr>
          <p:cNvSpPr>
            <a:spLocks noGrp="1"/>
          </p:cNvSpPr>
          <p:nvPr>
            <p:ph type="body" sz="quarter" idx="13"/>
          </p:nvPr>
        </p:nvSpPr>
        <p:spPr>
          <a:xfrm>
            <a:off x="357809" y="1482810"/>
            <a:ext cx="7060027" cy="4520423"/>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1" name="Straight Connector 10">
            <a:extLst>
              <a:ext uri="{FF2B5EF4-FFF2-40B4-BE49-F238E27FC236}">
                <a16:creationId xmlns:a16="http://schemas.microsoft.com/office/drawing/2014/main" id="{198A62C8-0D41-36F1-6F76-E9C7935721B1}"/>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5" name="Content Placeholder 4">
            <a:extLst>
              <a:ext uri="{FF2B5EF4-FFF2-40B4-BE49-F238E27FC236}">
                <a16:creationId xmlns:a16="http://schemas.microsoft.com/office/drawing/2014/main" id="{7805EB4E-33E7-06B8-7887-5B8CC58F714A}"/>
              </a:ext>
            </a:extLst>
          </p:cNvPr>
          <p:cNvSpPr>
            <a:spLocks noGrp="1"/>
          </p:cNvSpPr>
          <p:nvPr>
            <p:ph sz="quarter" idx="14"/>
          </p:nvPr>
        </p:nvSpPr>
        <p:spPr>
          <a:xfrm>
            <a:off x="7744407" y="1482810"/>
            <a:ext cx="4073219" cy="45204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53085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nimal Tab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DC09B9-CACB-BFD0-C75D-50F76B3DDE15}"/>
              </a:ext>
            </a:extLst>
          </p:cNvPr>
          <p:cNvSpPr>
            <a:spLocks noGrp="1"/>
          </p:cNvSpPr>
          <p:nvPr>
            <p:ph type="title" hasCustomPrompt="1"/>
          </p:nvPr>
        </p:nvSpPr>
        <p:spPr>
          <a:xfrm>
            <a:off x="357809" y="365126"/>
            <a:ext cx="11459817" cy="767936"/>
          </a:xfrm>
          <a:prstGeom prst="rect">
            <a:avLst/>
          </a:prstGeom>
        </p:spPr>
        <p:txBody>
          <a:bodyPr vert="horz" lIns="91440" tIns="45720" rIns="91440" bIns="45720" rtlCol="0" anchor="ctr">
            <a:noAutofit/>
          </a:bodyPr>
          <a:lstStyle/>
          <a:p>
            <a:r>
              <a:rPr lang="en-US"/>
              <a:t>Click to edit title style</a:t>
            </a:r>
          </a:p>
        </p:txBody>
      </p:sp>
      <p:cxnSp>
        <p:nvCxnSpPr>
          <p:cNvPr id="8" name="Straight Connector 7">
            <a:extLst>
              <a:ext uri="{FF2B5EF4-FFF2-40B4-BE49-F238E27FC236}">
                <a16:creationId xmlns:a16="http://schemas.microsoft.com/office/drawing/2014/main" id="{9971DE35-E90D-2570-B13E-5121855A3591}"/>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11" name="Straight Connector 10">
            <a:extLst>
              <a:ext uri="{FF2B5EF4-FFF2-40B4-BE49-F238E27FC236}">
                <a16:creationId xmlns:a16="http://schemas.microsoft.com/office/drawing/2014/main" id="{198A62C8-0D41-36F1-6F76-E9C7935721B1}"/>
              </a:ext>
            </a:extLst>
          </p:cNvPr>
          <p:cNvCxnSpPr>
            <a:cxnSpLocks/>
          </p:cNvCxnSpPr>
          <p:nvPr userDrawn="1"/>
        </p:nvCxnSpPr>
        <p:spPr>
          <a:xfrm>
            <a:off x="0" y="1232681"/>
            <a:ext cx="1625600" cy="0"/>
          </a:xfrm>
          <a:prstGeom prst="line">
            <a:avLst/>
          </a:prstGeom>
          <a:ln w="57150">
            <a:solidFill>
              <a:srgbClr val="006D5B"/>
            </a:solidFill>
          </a:ln>
        </p:spPr>
        <p:style>
          <a:lnRef idx="3">
            <a:schemeClr val="accent4"/>
          </a:lnRef>
          <a:fillRef idx="0">
            <a:schemeClr val="accent4"/>
          </a:fillRef>
          <a:effectRef idx="2">
            <a:schemeClr val="accent4"/>
          </a:effectRef>
          <a:fontRef idx="minor">
            <a:schemeClr val="tx1"/>
          </a:fontRef>
        </p:style>
      </p:cxnSp>
      <p:sp>
        <p:nvSpPr>
          <p:cNvPr id="12" name="Table Placeholder 7">
            <a:extLst>
              <a:ext uri="{FF2B5EF4-FFF2-40B4-BE49-F238E27FC236}">
                <a16:creationId xmlns:a16="http://schemas.microsoft.com/office/drawing/2014/main" id="{00E6C90A-0677-D17C-BC69-68025DB1C7F8}"/>
              </a:ext>
            </a:extLst>
          </p:cNvPr>
          <p:cNvSpPr>
            <a:spLocks noGrp="1"/>
          </p:cNvSpPr>
          <p:nvPr>
            <p:ph type="tbl" sz="quarter" idx="20"/>
          </p:nvPr>
        </p:nvSpPr>
        <p:spPr>
          <a:xfrm>
            <a:off x="357808" y="1482818"/>
            <a:ext cx="11459817" cy="4520416"/>
          </a:xfrm>
        </p:spPr>
        <p:txBody>
          <a:bodyPr/>
          <a:lstStyle/>
          <a:p>
            <a:endParaRPr lang="en-US"/>
          </a:p>
        </p:txBody>
      </p:sp>
    </p:spTree>
    <p:extLst>
      <p:ext uri="{BB962C8B-B14F-4D97-AF65-F5344CB8AC3E}">
        <p14:creationId xmlns:p14="http://schemas.microsoft.com/office/powerpoint/2010/main" val="29451995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with Photo">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CEEE4876-380B-2142-AEF6-51A9B053AF88}"/>
              </a:ext>
            </a:extLst>
          </p:cNvPr>
          <p:cNvSpPr>
            <a:spLocks noGrp="1"/>
          </p:cNvSpPr>
          <p:nvPr>
            <p:ph type="pic" sz="quarter" idx="16"/>
          </p:nvPr>
        </p:nvSpPr>
        <p:spPr>
          <a:xfrm>
            <a:off x="-1" y="0"/>
            <a:ext cx="4423720" cy="6858000"/>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8" name="Table Placeholder 7">
            <a:extLst>
              <a:ext uri="{FF2B5EF4-FFF2-40B4-BE49-F238E27FC236}">
                <a16:creationId xmlns:a16="http://schemas.microsoft.com/office/drawing/2014/main" id="{744B8FC4-FE98-5384-E9EC-523EFAC0FC23}"/>
              </a:ext>
            </a:extLst>
          </p:cNvPr>
          <p:cNvSpPr>
            <a:spLocks noGrp="1"/>
          </p:cNvSpPr>
          <p:nvPr>
            <p:ph type="tbl" sz="quarter" idx="20"/>
          </p:nvPr>
        </p:nvSpPr>
        <p:spPr>
          <a:xfrm>
            <a:off x="4805363" y="1470457"/>
            <a:ext cx="7012262" cy="4532777"/>
          </a:xfrm>
        </p:spPr>
        <p:txBody>
          <a:bodyPr/>
          <a:lstStyle/>
          <a:p>
            <a:endParaRPr lang="en-US"/>
          </a:p>
        </p:txBody>
      </p:sp>
      <p:sp>
        <p:nvSpPr>
          <p:cNvPr id="9" name="Title Placeholder 1">
            <a:extLst>
              <a:ext uri="{FF2B5EF4-FFF2-40B4-BE49-F238E27FC236}">
                <a16:creationId xmlns:a16="http://schemas.microsoft.com/office/drawing/2014/main" id="{D6B46A2C-3DF7-915B-F64E-A4E9A8761C48}"/>
              </a:ext>
            </a:extLst>
          </p:cNvPr>
          <p:cNvSpPr>
            <a:spLocks noGrp="1"/>
          </p:cNvSpPr>
          <p:nvPr>
            <p:ph type="title" hasCustomPrompt="1"/>
          </p:nvPr>
        </p:nvSpPr>
        <p:spPr>
          <a:xfrm>
            <a:off x="4805363" y="365126"/>
            <a:ext cx="7012263" cy="767936"/>
          </a:xfrm>
          <a:prstGeom prst="rect">
            <a:avLst/>
          </a:prstGeom>
        </p:spPr>
        <p:txBody>
          <a:bodyPr vert="horz" lIns="91440" tIns="45720" rIns="91440" bIns="45720" rtlCol="0" anchor="ctr">
            <a:noAutofit/>
          </a:bodyPr>
          <a:lstStyle/>
          <a:p>
            <a:r>
              <a:rPr lang="en-US"/>
              <a:t>Click to edit title style</a:t>
            </a:r>
          </a:p>
        </p:txBody>
      </p:sp>
      <p:cxnSp>
        <p:nvCxnSpPr>
          <p:cNvPr id="10" name="Straight Connector 9">
            <a:extLst>
              <a:ext uri="{FF2B5EF4-FFF2-40B4-BE49-F238E27FC236}">
                <a16:creationId xmlns:a16="http://schemas.microsoft.com/office/drawing/2014/main" id="{72E0A9A6-D350-D4CA-A8F8-2A25B2249AE3}"/>
              </a:ext>
            </a:extLst>
          </p:cNvPr>
          <p:cNvCxnSpPr>
            <a:cxnSpLocks/>
          </p:cNvCxnSpPr>
          <p:nvPr userDrawn="1"/>
        </p:nvCxnSpPr>
        <p:spPr>
          <a:xfrm>
            <a:off x="10566400" y="1232681"/>
            <a:ext cx="1625600" cy="0"/>
          </a:xfrm>
          <a:prstGeom prst="line">
            <a:avLst/>
          </a:prstGeom>
          <a:ln w="57150">
            <a:solidFill>
              <a:srgbClr val="006D5B"/>
            </a:solidFill>
          </a:ln>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C75CF69E-49AA-7ADA-0147-5932E08CC7DC}"/>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4117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BDAC5E68-EC5B-892C-4022-E1DE6EE71E33}"/>
              </a:ext>
            </a:extLst>
          </p:cNvPr>
          <p:cNvSpPr>
            <a:spLocks noGrp="1"/>
          </p:cNvSpPr>
          <p:nvPr>
            <p:ph type="pic" sz="quarter" idx="16"/>
          </p:nvPr>
        </p:nvSpPr>
        <p:spPr>
          <a:xfrm>
            <a:off x="-1" y="0"/>
            <a:ext cx="4423720" cy="6858000"/>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3" name="Text Placeholder 2">
            <a:extLst>
              <a:ext uri="{FF2B5EF4-FFF2-40B4-BE49-F238E27FC236}">
                <a16:creationId xmlns:a16="http://schemas.microsoft.com/office/drawing/2014/main" id="{A2DDD04D-E63D-C048-3F0E-D815868FB23B}"/>
              </a:ext>
            </a:extLst>
          </p:cNvPr>
          <p:cNvSpPr>
            <a:spLocks noGrp="1"/>
          </p:cNvSpPr>
          <p:nvPr>
            <p:ph type="body" sz="quarter" idx="12"/>
          </p:nvPr>
        </p:nvSpPr>
        <p:spPr>
          <a:xfrm>
            <a:off x="4805363" y="1470454"/>
            <a:ext cx="7012263" cy="4532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CAD28CFB-3DF0-CD39-A15F-D66E74A57EC2}"/>
              </a:ext>
            </a:extLst>
          </p:cNvPr>
          <p:cNvSpPr>
            <a:spLocks noGrp="1"/>
          </p:cNvSpPr>
          <p:nvPr>
            <p:ph type="title" hasCustomPrompt="1"/>
          </p:nvPr>
        </p:nvSpPr>
        <p:spPr>
          <a:xfrm>
            <a:off x="4805363" y="365126"/>
            <a:ext cx="7012263" cy="767936"/>
          </a:xfrm>
          <a:prstGeom prst="rect">
            <a:avLst/>
          </a:prstGeom>
        </p:spPr>
        <p:txBody>
          <a:bodyPr vert="horz" lIns="91440" tIns="45720" rIns="91440" bIns="45720" rtlCol="0" anchor="ctr">
            <a:normAutofit/>
          </a:bodyPr>
          <a:lstStyle/>
          <a:p>
            <a:r>
              <a:rPr lang="en-US"/>
              <a:t>Click to edit title style</a:t>
            </a:r>
          </a:p>
        </p:txBody>
      </p:sp>
      <p:cxnSp>
        <p:nvCxnSpPr>
          <p:cNvPr id="9" name="Straight Connector 8">
            <a:extLst>
              <a:ext uri="{FF2B5EF4-FFF2-40B4-BE49-F238E27FC236}">
                <a16:creationId xmlns:a16="http://schemas.microsoft.com/office/drawing/2014/main" id="{F49D93FD-4326-0251-ABE8-08E1A44920BA}"/>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10" name="Straight Connector 9">
            <a:extLst>
              <a:ext uri="{FF2B5EF4-FFF2-40B4-BE49-F238E27FC236}">
                <a16:creationId xmlns:a16="http://schemas.microsoft.com/office/drawing/2014/main" id="{F13CA3B4-BE7A-6432-7CEC-CD8396543CB4}"/>
              </a:ext>
            </a:extLst>
          </p:cNvPr>
          <p:cNvCxnSpPr>
            <a:cxnSpLocks/>
          </p:cNvCxnSpPr>
          <p:nvPr userDrawn="1"/>
        </p:nvCxnSpPr>
        <p:spPr>
          <a:xfrm>
            <a:off x="1056640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8340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Side Curve Plus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4E1D39F-DFDB-3644-A4CA-26E85C1AC813}"/>
              </a:ext>
            </a:extLst>
          </p:cNvPr>
          <p:cNvSpPr>
            <a:spLocks noGrp="1"/>
          </p:cNvSpPr>
          <p:nvPr>
            <p:ph type="pic" sz="quarter" idx="19"/>
          </p:nvPr>
        </p:nvSpPr>
        <p:spPr>
          <a:xfrm>
            <a:off x="0" y="0"/>
            <a:ext cx="4140373" cy="6858000"/>
          </a:xfrm>
          <a:custGeom>
            <a:avLst/>
            <a:gdLst>
              <a:gd name="connsiteX0" fmla="*/ 0 w 5623732"/>
              <a:gd name="connsiteY0" fmla="*/ 0 h 6858000"/>
              <a:gd name="connsiteX1" fmla="*/ 4176664 w 5623732"/>
              <a:gd name="connsiteY1" fmla="*/ 0 h 6858000"/>
              <a:gd name="connsiteX2" fmla="*/ 4220839 w 5623732"/>
              <a:gd name="connsiteY2" fmla="*/ 42117 h 6858000"/>
              <a:gd name="connsiteX3" fmla="*/ 5623732 w 5623732"/>
              <a:gd name="connsiteY3" fmla="*/ 3429000 h 6858000"/>
              <a:gd name="connsiteX4" fmla="*/ 4220839 w 5623732"/>
              <a:gd name="connsiteY4" fmla="*/ 6815883 h 6858000"/>
              <a:gd name="connsiteX5" fmla="*/ 4176664 w 5623732"/>
              <a:gd name="connsiteY5" fmla="*/ 6858000 h 6858000"/>
              <a:gd name="connsiteX6" fmla="*/ 0 w 56237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3732" h="6858000">
                <a:moveTo>
                  <a:pt x="0" y="0"/>
                </a:moveTo>
                <a:lnTo>
                  <a:pt x="4176664" y="0"/>
                </a:lnTo>
                <a:lnTo>
                  <a:pt x="4220839" y="42117"/>
                </a:lnTo>
                <a:cubicBezTo>
                  <a:pt x="5087618" y="908896"/>
                  <a:pt x="5623732" y="2106340"/>
                  <a:pt x="5623732" y="3429000"/>
                </a:cubicBezTo>
                <a:cubicBezTo>
                  <a:pt x="5623732" y="4751660"/>
                  <a:pt x="5087618" y="5949104"/>
                  <a:pt x="4220839" y="6815883"/>
                </a:cubicBezTo>
                <a:lnTo>
                  <a:pt x="4176664" y="6858000"/>
                </a:lnTo>
                <a:lnTo>
                  <a:pt x="0" y="6858000"/>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4" name="Straight Connector 3">
            <a:extLst>
              <a:ext uri="{FF2B5EF4-FFF2-40B4-BE49-F238E27FC236}">
                <a16:creationId xmlns:a16="http://schemas.microsoft.com/office/drawing/2014/main" id="{68813579-344C-2347-C345-54B0DD3CC99E}"/>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7" name="Title Placeholder 1">
            <a:extLst>
              <a:ext uri="{FF2B5EF4-FFF2-40B4-BE49-F238E27FC236}">
                <a16:creationId xmlns:a16="http://schemas.microsoft.com/office/drawing/2014/main" id="{7295D920-60DE-BC9A-15B1-A8F65AFAEDCD}"/>
              </a:ext>
            </a:extLst>
          </p:cNvPr>
          <p:cNvSpPr>
            <a:spLocks noGrp="1"/>
          </p:cNvSpPr>
          <p:nvPr>
            <p:ph type="title" hasCustomPrompt="1"/>
          </p:nvPr>
        </p:nvSpPr>
        <p:spPr>
          <a:xfrm>
            <a:off x="4805363" y="365126"/>
            <a:ext cx="7012263" cy="767936"/>
          </a:xfrm>
          <a:prstGeom prst="rect">
            <a:avLst/>
          </a:prstGeom>
        </p:spPr>
        <p:txBody>
          <a:bodyPr vert="horz" lIns="91440" tIns="45720" rIns="91440" bIns="45720" rtlCol="0" anchor="ctr">
            <a:noAutofit/>
          </a:bodyPr>
          <a:lstStyle/>
          <a:p>
            <a:r>
              <a:rPr lang="en-US"/>
              <a:t>Click to edit title style</a:t>
            </a:r>
          </a:p>
        </p:txBody>
      </p:sp>
      <p:cxnSp>
        <p:nvCxnSpPr>
          <p:cNvPr id="8" name="Straight Connector 7">
            <a:extLst>
              <a:ext uri="{FF2B5EF4-FFF2-40B4-BE49-F238E27FC236}">
                <a16:creationId xmlns:a16="http://schemas.microsoft.com/office/drawing/2014/main" id="{4E6444F8-FAAD-81DD-CFF5-0D911E289A20}"/>
              </a:ext>
            </a:extLst>
          </p:cNvPr>
          <p:cNvCxnSpPr>
            <a:cxnSpLocks/>
          </p:cNvCxnSpPr>
          <p:nvPr userDrawn="1"/>
        </p:nvCxnSpPr>
        <p:spPr>
          <a:xfrm>
            <a:off x="1056640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3" name="Text Placeholder 2">
            <a:extLst>
              <a:ext uri="{FF2B5EF4-FFF2-40B4-BE49-F238E27FC236}">
                <a16:creationId xmlns:a16="http://schemas.microsoft.com/office/drawing/2014/main" id="{42691B86-F0B3-8F8D-1C60-FFAEA55ED500}"/>
              </a:ext>
            </a:extLst>
          </p:cNvPr>
          <p:cNvSpPr>
            <a:spLocks noGrp="1"/>
          </p:cNvSpPr>
          <p:nvPr>
            <p:ph type="body" sz="quarter" idx="12"/>
          </p:nvPr>
        </p:nvSpPr>
        <p:spPr>
          <a:xfrm>
            <a:off x="4805363" y="1470454"/>
            <a:ext cx="7012263" cy="4532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34027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Side Curve Plus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B2765D-869A-B64A-8945-F1A811D38874}"/>
              </a:ext>
            </a:extLst>
          </p:cNvPr>
          <p:cNvSpPr>
            <a:spLocks noGrp="1"/>
          </p:cNvSpPr>
          <p:nvPr>
            <p:ph type="pic" sz="quarter" idx="20"/>
          </p:nvPr>
        </p:nvSpPr>
        <p:spPr>
          <a:xfrm>
            <a:off x="8051626" y="-12700"/>
            <a:ext cx="4140373" cy="6858000"/>
          </a:xfrm>
          <a:custGeom>
            <a:avLst/>
            <a:gdLst>
              <a:gd name="connsiteX0" fmla="*/ 1447068 w 5623732"/>
              <a:gd name="connsiteY0" fmla="*/ 0 h 6858000"/>
              <a:gd name="connsiteX1" fmla="*/ 5623732 w 5623732"/>
              <a:gd name="connsiteY1" fmla="*/ 0 h 6858000"/>
              <a:gd name="connsiteX2" fmla="*/ 5623732 w 5623732"/>
              <a:gd name="connsiteY2" fmla="*/ 6858000 h 6858000"/>
              <a:gd name="connsiteX3" fmla="*/ 1447068 w 5623732"/>
              <a:gd name="connsiteY3" fmla="*/ 6858000 h 6858000"/>
              <a:gd name="connsiteX4" fmla="*/ 1402893 w 5623732"/>
              <a:gd name="connsiteY4" fmla="*/ 6815883 h 6858000"/>
              <a:gd name="connsiteX5" fmla="*/ 0 w 5623732"/>
              <a:gd name="connsiteY5" fmla="*/ 3429000 h 6858000"/>
              <a:gd name="connsiteX6" fmla="*/ 1402893 w 5623732"/>
              <a:gd name="connsiteY6" fmla="*/ 421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3732" h="6858000">
                <a:moveTo>
                  <a:pt x="1447068" y="0"/>
                </a:moveTo>
                <a:lnTo>
                  <a:pt x="5623732" y="0"/>
                </a:lnTo>
                <a:lnTo>
                  <a:pt x="5623732" y="6858000"/>
                </a:lnTo>
                <a:lnTo>
                  <a:pt x="1447068" y="6858000"/>
                </a:lnTo>
                <a:lnTo>
                  <a:pt x="1402893" y="6815883"/>
                </a:lnTo>
                <a:cubicBezTo>
                  <a:pt x="536114" y="5949104"/>
                  <a:pt x="0" y="4751660"/>
                  <a:pt x="0" y="3429000"/>
                </a:cubicBezTo>
                <a:cubicBezTo>
                  <a:pt x="0" y="2106340"/>
                  <a:pt x="536114" y="908896"/>
                  <a:pt x="1402893" y="42117"/>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13575070-7921-3814-001B-1B08FE5428EA}"/>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5" name="Title Placeholder 1">
            <a:extLst>
              <a:ext uri="{FF2B5EF4-FFF2-40B4-BE49-F238E27FC236}">
                <a16:creationId xmlns:a16="http://schemas.microsoft.com/office/drawing/2014/main" id="{BA581C53-E005-752D-A239-AE74BF2A67BA}"/>
              </a:ext>
            </a:extLst>
          </p:cNvPr>
          <p:cNvSpPr txBox="1">
            <a:spLocks/>
          </p:cNvSpPr>
          <p:nvPr userDrawn="1"/>
        </p:nvSpPr>
        <p:spPr>
          <a:xfrm>
            <a:off x="374374" y="365126"/>
            <a:ext cx="7012263" cy="767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cxnSp>
        <p:nvCxnSpPr>
          <p:cNvPr id="7" name="Straight Connector 6">
            <a:extLst>
              <a:ext uri="{FF2B5EF4-FFF2-40B4-BE49-F238E27FC236}">
                <a16:creationId xmlns:a16="http://schemas.microsoft.com/office/drawing/2014/main" id="{FD6C592F-BFFC-B4AF-6451-9894A082C89F}"/>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2" name="Text Placeholder 2">
            <a:extLst>
              <a:ext uri="{FF2B5EF4-FFF2-40B4-BE49-F238E27FC236}">
                <a16:creationId xmlns:a16="http://schemas.microsoft.com/office/drawing/2014/main" id="{0091B802-0232-DBAB-0222-4DAF4A41358F}"/>
              </a:ext>
            </a:extLst>
          </p:cNvPr>
          <p:cNvSpPr>
            <a:spLocks noGrp="1"/>
          </p:cNvSpPr>
          <p:nvPr>
            <p:ph type="body" sz="quarter" idx="13"/>
          </p:nvPr>
        </p:nvSpPr>
        <p:spPr>
          <a:xfrm>
            <a:off x="374374" y="1482810"/>
            <a:ext cx="7012263" cy="45204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91370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Big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B66FD12-BA21-2143-A2A7-9183CA9B5163}"/>
              </a:ext>
            </a:extLst>
          </p:cNvPr>
          <p:cNvSpPr>
            <a:spLocks noGrp="1"/>
          </p:cNvSpPr>
          <p:nvPr>
            <p:ph type="pic" sz="quarter" idx="19"/>
          </p:nvPr>
        </p:nvSpPr>
        <p:spPr>
          <a:xfrm>
            <a:off x="0" y="340868"/>
            <a:ext cx="12192000" cy="5565258"/>
          </a:xfrm>
          <a:custGeom>
            <a:avLst/>
            <a:gdLst>
              <a:gd name="connsiteX0" fmla="*/ 0 w 3182471"/>
              <a:gd name="connsiteY0" fmla="*/ 0 h 1467714"/>
              <a:gd name="connsiteX1" fmla="*/ 3182471 w 3182471"/>
              <a:gd name="connsiteY1" fmla="*/ 0 h 1467714"/>
              <a:gd name="connsiteX2" fmla="*/ 3182471 w 3182471"/>
              <a:gd name="connsiteY2" fmla="*/ 1467714 h 1467714"/>
              <a:gd name="connsiteX3" fmla="*/ 0 w 3182471"/>
              <a:gd name="connsiteY3" fmla="*/ 1467714 h 1467714"/>
            </a:gdLst>
            <a:ahLst/>
            <a:cxnLst>
              <a:cxn ang="0">
                <a:pos x="connsiteX0" y="connsiteY0"/>
              </a:cxn>
              <a:cxn ang="0">
                <a:pos x="connsiteX1" y="connsiteY1"/>
              </a:cxn>
              <a:cxn ang="0">
                <a:pos x="connsiteX2" y="connsiteY2"/>
              </a:cxn>
              <a:cxn ang="0">
                <a:pos x="connsiteX3" y="connsiteY3"/>
              </a:cxn>
            </a:cxnLst>
            <a:rect l="l" t="t" r="r" b="b"/>
            <a:pathLst>
              <a:path w="3182471" h="1467714">
                <a:moveTo>
                  <a:pt x="0" y="0"/>
                </a:moveTo>
                <a:lnTo>
                  <a:pt x="3182471" y="0"/>
                </a:lnTo>
                <a:lnTo>
                  <a:pt x="3182471" y="1467714"/>
                </a:lnTo>
                <a:lnTo>
                  <a:pt x="0" y="146771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510D7F37-AF19-9C5C-B7AF-83B0FC434C95}"/>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919384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E08FC94B-CF7C-F149-B331-98558BE8D180}"/>
              </a:ext>
            </a:extLst>
          </p:cNvPr>
          <p:cNvSpPr>
            <a:spLocks noGrp="1"/>
          </p:cNvSpPr>
          <p:nvPr>
            <p:ph type="pic" sz="quarter" idx="19"/>
          </p:nvPr>
        </p:nvSpPr>
        <p:spPr>
          <a:xfrm>
            <a:off x="1" y="0"/>
            <a:ext cx="12191999" cy="6858000"/>
          </a:xfrm>
          <a:custGeom>
            <a:avLst/>
            <a:gdLst>
              <a:gd name="connsiteX0" fmla="*/ 0 w 7701095"/>
              <a:gd name="connsiteY0" fmla="*/ 0 h 4334933"/>
              <a:gd name="connsiteX1" fmla="*/ 7701095 w 7701095"/>
              <a:gd name="connsiteY1" fmla="*/ 0 h 4334933"/>
              <a:gd name="connsiteX2" fmla="*/ 7701095 w 7701095"/>
              <a:gd name="connsiteY2" fmla="*/ 4334933 h 4334933"/>
              <a:gd name="connsiteX3" fmla="*/ 0 w 7701095"/>
              <a:gd name="connsiteY3" fmla="*/ 4334933 h 4334933"/>
            </a:gdLst>
            <a:ahLst/>
            <a:cxnLst>
              <a:cxn ang="0">
                <a:pos x="connsiteX0" y="connsiteY0"/>
              </a:cxn>
              <a:cxn ang="0">
                <a:pos x="connsiteX1" y="connsiteY1"/>
              </a:cxn>
              <a:cxn ang="0">
                <a:pos x="connsiteX2" y="connsiteY2"/>
              </a:cxn>
              <a:cxn ang="0">
                <a:pos x="connsiteX3" y="connsiteY3"/>
              </a:cxn>
            </a:cxnLst>
            <a:rect l="l" t="t" r="r" b="b"/>
            <a:pathLst>
              <a:path w="7701095" h="4334933">
                <a:moveTo>
                  <a:pt x="0" y="0"/>
                </a:moveTo>
                <a:lnTo>
                  <a:pt x="7701095" y="0"/>
                </a:lnTo>
                <a:lnTo>
                  <a:pt x="7701095" y="4334933"/>
                </a:lnTo>
                <a:lnTo>
                  <a:pt x="0" y="4334933"/>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83940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 Section - Teal Green">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5E939ED-E79B-E954-A3C1-833CD5CC81DC}"/>
              </a:ext>
            </a:extLst>
          </p:cNvPr>
          <p:cNvCxnSpPr>
            <a:cxnSpLocks/>
          </p:cNvCxnSpPr>
          <p:nvPr userDrawn="1"/>
        </p:nvCxnSpPr>
        <p:spPr>
          <a:xfrm>
            <a:off x="4612047" y="3410181"/>
            <a:ext cx="331827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E069453-808A-539F-9073-C47DA562FCE3}"/>
              </a:ext>
            </a:extLst>
          </p:cNvPr>
          <p:cNvSpPr>
            <a:spLocks noGrp="1"/>
          </p:cNvSpPr>
          <p:nvPr>
            <p:ph type="body" sz="quarter" idx="20" hasCustomPrompt="1"/>
          </p:nvPr>
        </p:nvSpPr>
        <p:spPr>
          <a:xfrm>
            <a:off x="4534930" y="1498273"/>
            <a:ext cx="6931984" cy="1812925"/>
          </a:xfrm>
        </p:spPr>
        <p:txBody>
          <a:bodyPr anchor="b">
            <a:noAutofit/>
          </a:bodyPr>
          <a:lstStyle>
            <a:lvl1pPr marL="0" indent="0">
              <a:buNone/>
              <a:defRPr sz="4400" b="1">
                <a:solidFill>
                  <a:schemeClr val="tx1"/>
                </a:solidFill>
              </a:defRPr>
            </a:lvl1pPr>
          </a:lstStyle>
          <a:p>
            <a:pPr lvl="0"/>
            <a:r>
              <a:rPr lang="en-GB"/>
              <a:t>Sub Section Name Here</a:t>
            </a:r>
            <a:endParaRPr lang="en-US"/>
          </a:p>
        </p:txBody>
      </p:sp>
      <p:sp>
        <p:nvSpPr>
          <p:cNvPr id="10" name="Text Placeholder 8">
            <a:extLst>
              <a:ext uri="{FF2B5EF4-FFF2-40B4-BE49-F238E27FC236}">
                <a16:creationId xmlns:a16="http://schemas.microsoft.com/office/drawing/2014/main" id="{6877D56B-75FC-EB4D-F608-33E70983EE44}"/>
              </a:ext>
            </a:extLst>
          </p:cNvPr>
          <p:cNvSpPr>
            <a:spLocks noGrp="1"/>
          </p:cNvSpPr>
          <p:nvPr>
            <p:ph type="body" sz="quarter" idx="21" hasCustomPrompt="1"/>
          </p:nvPr>
        </p:nvSpPr>
        <p:spPr>
          <a:xfrm>
            <a:off x="4534930" y="3614095"/>
            <a:ext cx="6931984" cy="1812925"/>
          </a:xfrm>
        </p:spPr>
        <p:txBody>
          <a:bodyPr anchor="t">
            <a:noAutofit/>
          </a:bodyPr>
          <a:lstStyle>
            <a:lvl1pPr marL="0" indent="0">
              <a:buNone/>
              <a:defRPr sz="2800">
                <a:solidFill>
                  <a:schemeClr val="tx1"/>
                </a:solidFill>
              </a:defRPr>
            </a:lvl1pPr>
          </a:lstStyle>
          <a:p>
            <a:pPr lvl="0"/>
            <a:r>
              <a:rPr lang="en-GB"/>
              <a:t>Subtitle/Speaker Here</a:t>
            </a:r>
            <a:endParaRPr lang="en-US"/>
          </a:p>
        </p:txBody>
      </p:sp>
      <p:sp>
        <p:nvSpPr>
          <p:cNvPr id="14" name="Picture Placeholder 7">
            <a:extLst>
              <a:ext uri="{FF2B5EF4-FFF2-40B4-BE49-F238E27FC236}">
                <a16:creationId xmlns:a16="http://schemas.microsoft.com/office/drawing/2014/main" id="{C8245E41-B74D-B7F9-4495-937553BFEA8C}"/>
              </a:ext>
            </a:extLst>
          </p:cNvPr>
          <p:cNvSpPr>
            <a:spLocks noGrp="1"/>
          </p:cNvSpPr>
          <p:nvPr>
            <p:ph type="pic" sz="quarter" idx="16"/>
          </p:nvPr>
        </p:nvSpPr>
        <p:spPr>
          <a:xfrm>
            <a:off x="-1" y="0"/>
            <a:ext cx="3971110" cy="6858000"/>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chemeClr val="accent6"/>
            </a:fgClr>
            <a:bgClr>
              <a:schemeClr val="tx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pic>
        <p:nvPicPr>
          <p:cNvPr id="18" name="Picture 17" descr="A picture containing graphical user interface&#10;&#10;Description automatically generated">
            <a:extLst>
              <a:ext uri="{FF2B5EF4-FFF2-40B4-BE49-F238E27FC236}">
                <a16:creationId xmlns:a16="http://schemas.microsoft.com/office/drawing/2014/main" id="{DA1459A8-5CF1-EE39-979F-E745B82FEE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86150" y="6313349"/>
            <a:ext cx="1619459" cy="449122"/>
          </a:xfrm>
          <a:prstGeom prst="rect">
            <a:avLst/>
          </a:prstGeom>
        </p:spPr>
      </p:pic>
      <p:sp>
        <p:nvSpPr>
          <p:cNvPr id="19" name="Rounded Rectangle 18">
            <a:extLst>
              <a:ext uri="{FF2B5EF4-FFF2-40B4-BE49-F238E27FC236}">
                <a16:creationId xmlns:a16="http://schemas.microsoft.com/office/drawing/2014/main" id="{D06ECE67-E00C-0B5D-2594-837CB6BA0ED9}"/>
              </a:ext>
            </a:extLst>
          </p:cNvPr>
          <p:cNvSpPr/>
          <p:nvPr userDrawn="1"/>
        </p:nvSpPr>
        <p:spPr>
          <a:xfrm>
            <a:off x="10006149" y="6074229"/>
            <a:ext cx="2076994" cy="68824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icture containing graphical user interface&#10;&#10;Description automatically generated">
            <a:extLst>
              <a:ext uri="{FF2B5EF4-FFF2-40B4-BE49-F238E27FC236}">
                <a16:creationId xmlns:a16="http://schemas.microsoft.com/office/drawing/2014/main" id="{7391A371-2F53-DF5C-68AD-153C958DEC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94287" y="6313349"/>
            <a:ext cx="1619459" cy="449122"/>
          </a:xfrm>
          <a:prstGeom prst="rect">
            <a:avLst/>
          </a:prstGeom>
        </p:spPr>
      </p:pic>
    </p:spTree>
    <p:extLst>
      <p:ext uri="{BB962C8B-B14F-4D97-AF65-F5344CB8AC3E}">
        <p14:creationId xmlns:p14="http://schemas.microsoft.com/office/powerpoint/2010/main" val="78801500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iple Box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FBD9542-9171-B24C-90AA-C9FBB843AC47}"/>
              </a:ext>
            </a:extLst>
          </p:cNvPr>
          <p:cNvSpPr>
            <a:spLocks noGrp="1"/>
          </p:cNvSpPr>
          <p:nvPr>
            <p:ph type="pic" sz="quarter" idx="21"/>
          </p:nvPr>
        </p:nvSpPr>
        <p:spPr>
          <a:xfrm>
            <a:off x="4605433" y="1480501"/>
            <a:ext cx="2981131" cy="2237045"/>
          </a:xfrm>
          <a:custGeom>
            <a:avLst/>
            <a:gdLst>
              <a:gd name="connsiteX0" fmla="*/ 0 w 2981131"/>
              <a:gd name="connsiteY0" fmla="*/ 0 h 2981131"/>
              <a:gd name="connsiteX1" fmla="*/ 2981131 w 2981131"/>
              <a:gd name="connsiteY1" fmla="*/ 0 h 2981131"/>
              <a:gd name="connsiteX2" fmla="*/ 2981131 w 2981131"/>
              <a:gd name="connsiteY2" fmla="*/ 2981131 h 2981131"/>
              <a:gd name="connsiteX3" fmla="*/ 0 w 2981131"/>
              <a:gd name="connsiteY3" fmla="*/ 2981131 h 2981131"/>
            </a:gdLst>
            <a:ahLst/>
            <a:cxnLst>
              <a:cxn ang="0">
                <a:pos x="connsiteX0" y="connsiteY0"/>
              </a:cxn>
              <a:cxn ang="0">
                <a:pos x="connsiteX1" y="connsiteY1"/>
              </a:cxn>
              <a:cxn ang="0">
                <a:pos x="connsiteX2" y="connsiteY2"/>
              </a:cxn>
              <a:cxn ang="0">
                <a:pos x="connsiteX3" y="connsiteY3"/>
              </a:cxn>
            </a:cxnLst>
            <a:rect l="l" t="t" r="r" b="b"/>
            <a:pathLst>
              <a:path w="2981131" h="2981131">
                <a:moveTo>
                  <a:pt x="0" y="0"/>
                </a:moveTo>
                <a:lnTo>
                  <a:pt x="2981131" y="0"/>
                </a:lnTo>
                <a:lnTo>
                  <a:pt x="2981131" y="2981131"/>
                </a:lnTo>
                <a:lnTo>
                  <a:pt x="0" y="2981131"/>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2" name="Straight Connector 1">
            <a:extLst>
              <a:ext uri="{FF2B5EF4-FFF2-40B4-BE49-F238E27FC236}">
                <a16:creationId xmlns:a16="http://schemas.microsoft.com/office/drawing/2014/main" id="{BE425115-C8B9-50BD-1C40-21C55318D45B}"/>
              </a:ext>
            </a:extLst>
          </p:cNvPr>
          <p:cNvCxnSpPr>
            <a:cxnSpLocks/>
          </p:cNvCxnSpPr>
          <p:nvPr userDrawn="1"/>
        </p:nvCxnSpPr>
        <p:spPr>
          <a:xfrm flipH="1">
            <a:off x="556591" y="6405372"/>
            <a:ext cx="9407284"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3" name="Text Placeholder 9">
            <a:extLst>
              <a:ext uri="{FF2B5EF4-FFF2-40B4-BE49-F238E27FC236}">
                <a16:creationId xmlns:a16="http://schemas.microsoft.com/office/drawing/2014/main" id="{C8C18BCD-F6FB-0BCF-F61B-9DBF7F01C279}"/>
              </a:ext>
            </a:extLst>
          </p:cNvPr>
          <p:cNvSpPr>
            <a:spLocks noGrp="1"/>
          </p:cNvSpPr>
          <p:nvPr>
            <p:ph type="body" sz="quarter" idx="12"/>
          </p:nvPr>
        </p:nvSpPr>
        <p:spPr>
          <a:xfrm>
            <a:off x="821094" y="1917241"/>
            <a:ext cx="2981131"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9">
            <a:extLst>
              <a:ext uri="{FF2B5EF4-FFF2-40B4-BE49-F238E27FC236}">
                <a16:creationId xmlns:a16="http://schemas.microsoft.com/office/drawing/2014/main" id="{A1FD0FB4-D003-EE37-AA8F-2BE662B3AA7E}"/>
              </a:ext>
            </a:extLst>
          </p:cNvPr>
          <p:cNvSpPr>
            <a:spLocks noGrp="1"/>
          </p:cNvSpPr>
          <p:nvPr>
            <p:ph type="body" sz="quarter" idx="15"/>
          </p:nvPr>
        </p:nvSpPr>
        <p:spPr>
          <a:xfrm>
            <a:off x="821094" y="1480501"/>
            <a:ext cx="2981131" cy="436738"/>
          </a:xfrm>
        </p:spPr>
        <p:txBody>
          <a:bodyPr anchor="ctr"/>
          <a:lstStyle>
            <a:lvl1pPr marL="0" indent="0">
              <a:buNone/>
              <a:defRPr b="1"/>
            </a:lvl1pPr>
          </a:lstStyle>
          <a:p>
            <a:pPr lvl="0"/>
            <a:r>
              <a:rPr lang="en-GB"/>
              <a:t>Click to edit Master text styles</a:t>
            </a:r>
          </a:p>
        </p:txBody>
      </p:sp>
      <p:sp>
        <p:nvSpPr>
          <p:cNvPr id="5" name="Text Placeholder 9">
            <a:extLst>
              <a:ext uri="{FF2B5EF4-FFF2-40B4-BE49-F238E27FC236}">
                <a16:creationId xmlns:a16="http://schemas.microsoft.com/office/drawing/2014/main" id="{78BCA568-51A1-FE6E-DFFF-9CF75F1C94DF}"/>
              </a:ext>
            </a:extLst>
          </p:cNvPr>
          <p:cNvSpPr>
            <a:spLocks noGrp="1"/>
          </p:cNvSpPr>
          <p:nvPr>
            <p:ph type="body" sz="quarter" idx="24"/>
          </p:nvPr>
        </p:nvSpPr>
        <p:spPr>
          <a:xfrm>
            <a:off x="4605434" y="4346239"/>
            <a:ext cx="2981131"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9">
            <a:extLst>
              <a:ext uri="{FF2B5EF4-FFF2-40B4-BE49-F238E27FC236}">
                <a16:creationId xmlns:a16="http://schemas.microsoft.com/office/drawing/2014/main" id="{78D85DB7-ACEC-11E0-B123-D6D294DB3119}"/>
              </a:ext>
            </a:extLst>
          </p:cNvPr>
          <p:cNvSpPr>
            <a:spLocks noGrp="1"/>
          </p:cNvSpPr>
          <p:nvPr>
            <p:ph type="body" sz="quarter" idx="25"/>
          </p:nvPr>
        </p:nvSpPr>
        <p:spPr>
          <a:xfrm>
            <a:off x="4605434" y="3909499"/>
            <a:ext cx="2981131" cy="436738"/>
          </a:xfrm>
        </p:spPr>
        <p:txBody>
          <a:bodyPr anchor="ctr"/>
          <a:lstStyle>
            <a:lvl1pPr marL="0" indent="0">
              <a:buNone/>
              <a:defRPr b="1"/>
            </a:lvl1pPr>
          </a:lstStyle>
          <a:p>
            <a:pPr lvl="0"/>
            <a:r>
              <a:rPr lang="en-GB"/>
              <a:t>Click to edit Master text styles</a:t>
            </a:r>
          </a:p>
        </p:txBody>
      </p:sp>
      <p:sp>
        <p:nvSpPr>
          <p:cNvPr id="9" name="Text Placeholder 9">
            <a:extLst>
              <a:ext uri="{FF2B5EF4-FFF2-40B4-BE49-F238E27FC236}">
                <a16:creationId xmlns:a16="http://schemas.microsoft.com/office/drawing/2014/main" id="{D9867A8C-04C4-694E-6B8E-2E2FA7B49670}"/>
              </a:ext>
            </a:extLst>
          </p:cNvPr>
          <p:cNvSpPr>
            <a:spLocks noGrp="1"/>
          </p:cNvSpPr>
          <p:nvPr>
            <p:ph type="body" sz="quarter" idx="26"/>
          </p:nvPr>
        </p:nvSpPr>
        <p:spPr>
          <a:xfrm>
            <a:off x="8389775" y="1917240"/>
            <a:ext cx="2981131"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9">
            <a:extLst>
              <a:ext uri="{FF2B5EF4-FFF2-40B4-BE49-F238E27FC236}">
                <a16:creationId xmlns:a16="http://schemas.microsoft.com/office/drawing/2014/main" id="{DEDE2E20-8B9C-AE92-C657-6EEDF50B9528}"/>
              </a:ext>
            </a:extLst>
          </p:cNvPr>
          <p:cNvSpPr>
            <a:spLocks noGrp="1"/>
          </p:cNvSpPr>
          <p:nvPr>
            <p:ph type="body" sz="quarter" idx="27"/>
          </p:nvPr>
        </p:nvSpPr>
        <p:spPr>
          <a:xfrm>
            <a:off x="8389775" y="1480500"/>
            <a:ext cx="2981131" cy="436738"/>
          </a:xfrm>
        </p:spPr>
        <p:txBody>
          <a:bodyPr anchor="ctr"/>
          <a:lstStyle>
            <a:lvl1pPr marL="0" indent="0">
              <a:buNone/>
              <a:defRPr b="1"/>
            </a:lvl1pPr>
          </a:lstStyle>
          <a:p>
            <a:pPr lvl="0"/>
            <a:r>
              <a:rPr lang="en-GB"/>
              <a:t>Click to edit Master text styles</a:t>
            </a:r>
          </a:p>
        </p:txBody>
      </p:sp>
      <p:sp>
        <p:nvSpPr>
          <p:cNvPr id="14" name="Picture Placeholder 9">
            <a:extLst>
              <a:ext uri="{FF2B5EF4-FFF2-40B4-BE49-F238E27FC236}">
                <a16:creationId xmlns:a16="http://schemas.microsoft.com/office/drawing/2014/main" id="{65174EF0-D7B4-98B1-9E41-EC98F332B5A7}"/>
              </a:ext>
            </a:extLst>
          </p:cNvPr>
          <p:cNvSpPr>
            <a:spLocks noGrp="1"/>
          </p:cNvSpPr>
          <p:nvPr>
            <p:ph type="pic" sz="quarter" idx="28"/>
          </p:nvPr>
        </p:nvSpPr>
        <p:spPr>
          <a:xfrm>
            <a:off x="8409791" y="3813468"/>
            <a:ext cx="2981131" cy="2259796"/>
          </a:xfrm>
          <a:custGeom>
            <a:avLst/>
            <a:gdLst>
              <a:gd name="connsiteX0" fmla="*/ 0 w 2981131"/>
              <a:gd name="connsiteY0" fmla="*/ 0 h 2981131"/>
              <a:gd name="connsiteX1" fmla="*/ 2981131 w 2981131"/>
              <a:gd name="connsiteY1" fmla="*/ 0 h 2981131"/>
              <a:gd name="connsiteX2" fmla="*/ 2981131 w 2981131"/>
              <a:gd name="connsiteY2" fmla="*/ 2981131 h 2981131"/>
              <a:gd name="connsiteX3" fmla="*/ 0 w 2981131"/>
              <a:gd name="connsiteY3" fmla="*/ 2981131 h 2981131"/>
            </a:gdLst>
            <a:ahLst/>
            <a:cxnLst>
              <a:cxn ang="0">
                <a:pos x="connsiteX0" y="connsiteY0"/>
              </a:cxn>
              <a:cxn ang="0">
                <a:pos x="connsiteX1" y="connsiteY1"/>
              </a:cxn>
              <a:cxn ang="0">
                <a:pos x="connsiteX2" y="connsiteY2"/>
              </a:cxn>
              <a:cxn ang="0">
                <a:pos x="connsiteX3" y="connsiteY3"/>
              </a:cxn>
            </a:cxnLst>
            <a:rect l="l" t="t" r="r" b="b"/>
            <a:pathLst>
              <a:path w="2981131" h="2981131">
                <a:moveTo>
                  <a:pt x="0" y="0"/>
                </a:moveTo>
                <a:lnTo>
                  <a:pt x="2981131" y="0"/>
                </a:lnTo>
                <a:lnTo>
                  <a:pt x="2981131" y="2981131"/>
                </a:lnTo>
                <a:lnTo>
                  <a:pt x="0" y="2981131"/>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5" name="Picture Placeholder 9">
            <a:extLst>
              <a:ext uri="{FF2B5EF4-FFF2-40B4-BE49-F238E27FC236}">
                <a16:creationId xmlns:a16="http://schemas.microsoft.com/office/drawing/2014/main" id="{F4D7A8FB-72BF-B142-A982-6CA360C98447}"/>
              </a:ext>
            </a:extLst>
          </p:cNvPr>
          <p:cNvSpPr>
            <a:spLocks noGrp="1"/>
          </p:cNvSpPr>
          <p:nvPr>
            <p:ph type="pic" sz="quarter" idx="29"/>
          </p:nvPr>
        </p:nvSpPr>
        <p:spPr>
          <a:xfrm>
            <a:off x="821092" y="3813468"/>
            <a:ext cx="2981131" cy="2259795"/>
          </a:xfrm>
          <a:custGeom>
            <a:avLst/>
            <a:gdLst>
              <a:gd name="connsiteX0" fmla="*/ 0 w 2981131"/>
              <a:gd name="connsiteY0" fmla="*/ 0 h 2981131"/>
              <a:gd name="connsiteX1" fmla="*/ 2981131 w 2981131"/>
              <a:gd name="connsiteY1" fmla="*/ 0 h 2981131"/>
              <a:gd name="connsiteX2" fmla="*/ 2981131 w 2981131"/>
              <a:gd name="connsiteY2" fmla="*/ 2981131 h 2981131"/>
              <a:gd name="connsiteX3" fmla="*/ 0 w 2981131"/>
              <a:gd name="connsiteY3" fmla="*/ 2981131 h 2981131"/>
            </a:gdLst>
            <a:ahLst/>
            <a:cxnLst>
              <a:cxn ang="0">
                <a:pos x="connsiteX0" y="connsiteY0"/>
              </a:cxn>
              <a:cxn ang="0">
                <a:pos x="connsiteX1" y="connsiteY1"/>
              </a:cxn>
              <a:cxn ang="0">
                <a:pos x="connsiteX2" y="connsiteY2"/>
              </a:cxn>
              <a:cxn ang="0">
                <a:pos x="connsiteX3" y="connsiteY3"/>
              </a:cxn>
            </a:cxnLst>
            <a:rect l="l" t="t" r="r" b="b"/>
            <a:pathLst>
              <a:path w="2981131" h="2981131">
                <a:moveTo>
                  <a:pt x="0" y="0"/>
                </a:moveTo>
                <a:lnTo>
                  <a:pt x="2981131" y="0"/>
                </a:lnTo>
                <a:lnTo>
                  <a:pt x="2981131" y="2981131"/>
                </a:lnTo>
                <a:lnTo>
                  <a:pt x="0" y="2981131"/>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6" name="Title Placeholder 1">
            <a:extLst>
              <a:ext uri="{FF2B5EF4-FFF2-40B4-BE49-F238E27FC236}">
                <a16:creationId xmlns:a16="http://schemas.microsoft.com/office/drawing/2014/main" id="{70B7E96F-8741-34A3-9452-FF4E7598601A}"/>
              </a:ext>
            </a:extLst>
          </p:cNvPr>
          <p:cNvSpPr txBox="1">
            <a:spLocks/>
          </p:cNvSpPr>
          <p:nvPr userDrawn="1"/>
        </p:nvSpPr>
        <p:spPr>
          <a:xfrm>
            <a:off x="374374" y="365126"/>
            <a:ext cx="7012263" cy="767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cxnSp>
        <p:nvCxnSpPr>
          <p:cNvPr id="17" name="Straight Connector 16">
            <a:extLst>
              <a:ext uri="{FF2B5EF4-FFF2-40B4-BE49-F238E27FC236}">
                <a16:creationId xmlns:a16="http://schemas.microsoft.com/office/drawing/2014/main" id="{6A75A8AB-107A-2650-EE51-EEFD9A805C20}"/>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79263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Triple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85B9C19-DEE8-C24C-96AF-6109DA55D627}"/>
              </a:ext>
            </a:extLst>
          </p:cNvPr>
          <p:cNvSpPr>
            <a:spLocks noGrp="1"/>
          </p:cNvSpPr>
          <p:nvPr>
            <p:ph type="pic" sz="quarter" idx="21"/>
          </p:nvPr>
        </p:nvSpPr>
        <p:spPr>
          <a:xfrm>
            <a:off x="7661561" y="875619"/>
            <a:ext cx="2005291" cy="2423004"/>
          </a:xfrm>
          <a:custGeom>
            <a:avLst/>
            <a:gdLst>
              <a:gd name="connsiteX0" fmla="*/ 0 w 2519265"/>
              <a:gd name="connsiteY0" fmla="*/ 0 h 2649894"/>
              <a:gd name="connsiteX1" fmla="*/ 2519265 w 2519265"/>
              <a:gd name="connsiteY1" fmla="*/ 0 h 2649894"/>
              <a:gd name="connsiteX2" fmla="*/ 2519265 w 2519265"/>
              <a:gd name="connsiteY2" fmla="*/ 2649894 h 2649894"/>
              <a:gd name="connsiteX3" fmla="*/ 0 w 2519265"/>
              <a:gd name="connsiteY3" fmla="*/ 2649894 h 2649894"/>
            </a:gdLst>
            <a:ahLst/>
            <a:cxnLst>
              <a:cxn ang="0">
                <a:pos x="connsiteX0" y="connsiteY0"/>
              </a:cxn>
              <a:cxn ang="0">
                <a:pos x="connsiteX1" y="connsiteY1"/>
              </a:cxn>
              <a:cxn ang="0">
                <a:pos x="connsiteX2" y="connsiteY2"/>
              </a:cxn>
              <a:cxn ang="0">
                <a:pos x="connsiteX3" y="connsiteY3"/>
              </a:cxn>
            </a:cxnLst>
            <a:rect l="l" t="t" r="r" b="b"/>
            <a:pathLst>
              <a:path w="2519265" h="2649894">
                <a:moveTo>
                  <a:pt x="0" y="0"/>
                </a:moveTo>
                <a:lnTo>
                  <a:pt x="2519265" y="0"/>
                </a:lnTo>
                <a:lnTo>
                  <a:pt x="2519265" y="2649894"/>
                </a:lnTo>
                <a:lnTo>
                  <a:pt x="0" y="264989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8" name="Picture Placeholder 7">
            <a:extLst>
              <a:ext uri="{FF2B5EF4-FFF2-40B4-BE49-F238E27FC236}">
                <a16:creationId xmlns:a16="http://schemas.microsoft.com/office/drawing/2014/main" id="{27423E36-5722-194C-9037-DC1F509C38C2}"/>
              </a:ext>
            </a:extLst>
          </p:cNvPr>
          <p:cNvSpPr>
            <a:spLocks noGrp="1"/>
          </p:cNvSpPr>
          <p:nvPr>
            <p:ph type="pic" sz="quarter" idx="22"/>
          </p:nvPr>
        </p:nvSpPr>
        <p:spPr>
          <a:xfrm>
            <a:off x="9975695" y="2006926"/>
            <a:ext cx="2005291" cy="2434025"/>
          </a:xfrm>
          <a:custGeom>
            <a:avLst/>
            <a:gdLst>
              <a:gd name="connsiteX0" fmla="*/ 0 w 2519265"/>
              <a:gd name="connsiteY0" fmla="*/ 0 h 2649894"/>
              <a:gd name="connsiteX1" fmla="*/ 2519265 w 2519265"/>
              <a:gd name="connsiteY1" fmla="*/ 0 h 2649894"/>
              <a:gd name="connsiteX2" fmla="*/ 2519265 w 2519265"/>
              <a:gd name="connsiteY2" fmla="*/ 2649894 h 2649894"/>
              <a:gd name="connsiteX3" fmla="*/ 0 w 2519265"/>
              <a:gd name="connsiteY3" fmla="*/ 2649894 h 2649894"/>
            </a:gdLst>
            <a:ahLst/>
            <a:cxnLst>
              <a:cxn ang="0">
                <a:pos x="connsiteX0" y="connsiteY0"/>
              </a:cxn>
              <a:cxn ang="0">
                <a:pos x="connsiteX1" y="connsiteY1"/>
              </a:cxn>
              <a:cxn ang="0">
                <a:pos x="connsiteX2" y="connsiteY2"/>
              </a:cxn>
              <a:cxn ang="0">
                <a:pos x="connsiteX3" y="connsiteY3"/>
              </a:cxn>
            </a:cxnLst>
            <a:rect l="l" t="t" r="r" b="b"/>
            <a:pathLst>
              <a:path w="2519265" h="2649894">
                <a:moveTo>
                  <a:pt x="0" y="0"/>
                </a:moveTo>
                <a:lnTo>
                  <a:pt x="2519265" y="0"/>
                </a:lnTo>
                <a:lnTo>
                  <a:pt x="2519265" y="2649894"/>
                </a:lnTo>
                <a:lnTo>
                  <a:pt x="0" y="264989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3" name="Picture Placeholder 12">
            <a:extLst>
              <a:ext uri="{FF2B5EF4-FFF2-40B4-BE49-F238E27FC236}">
                <a16:creationId xmlns:a16="http://schemas.microsoft.com/office/drawing/2014/main" id="{ED983C15-CCBC-4146-8AFA-F1A0A53A560E}"/>
              </a:ext>
            </a:extLst>
          </p:cNvPr>
          <p:cNvSpPr>
            <a:spLocks noGrp="1"/>
          </p:cNvSpPr>
          <p:nvPr>
            <p:ph type="pic" sz="quarter" idx="23"/>
          </p:nvPr>
        </p:nvSpPr>
        <p:spPr>
          <a:xfrm>
            <a:off x="7661561" y="3569210"/>
            <a:ext cx="2005291" cy="2434024"/>
          </a:xfrm>
          <a:custGeom>
            <a:avLst/>
            <a:gdLst>
              <a:gd name="connsiteX0" fmla="*/ 0 w 2519265"/>
              <a:gd name="connsiteY0" fmla="*/ 0 h 2649894"/>
              <a:gd name="connsiteX1" fmla="*/ 2519265 w 2519265"/>
              <a:gd name="connsiteY1" fmla="*/ 0 h 2649894"/>
              <a:gd name="connsiteX2" fmla="*/ 2519265 w 2519265"/>
              <a:gd name="connsiteY2" fmla="*/ 2649894 h 2649894"/>
              <a:gd name="connsiteX3" fmla="*/ 0 w 2519265"/>
              <a:gd name="connsiteY3" fmla="*/ 2649894 h 2649894"/>
            </a:gdLst>
            <a:ahLst/>
            <a:cxnLst>
              <a:cxn ang="0">
                <a:pos x="connsiteX0" y="connsiteY0"/>
              </a:cxn>
              <a:cxn ang="0">
                <a:pos x="connsiteX1" y="connsiteY1"/>
              </a:cxn>
              <a:cxn ang="0">
                <a:pos x="connsiteX2" y="connsiteY2"/>
              </a:cxn>
              <a:cxn ang="0">
                <a:pos x="connsiteX3" y="connsiteY3"/>
              </a:cxn>
            </a:cxnLst>
            <a:rect l="l" t="t" r="r" b="b"/>
            <a:pathLst>
              <a:path w="2519265" h="2649894">
                <a:moveTo>
                  <a:pt x="0" y="0"/>
                </a:moveTo>
                <a:lnTo>
                  <a:pt x="2519265" y="0"/>
                </a:lnTo>
                <a:lnTo>
                  <a:pt x="2519265" y="2649894"/>
                </a:lnTo>
                <a:lnTo>
                  <a:pt x="0" y="264989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EBECDAA4-428C-3A74-AAA3-D88275519DBE}"/>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4" name="Title Placeholder 1">
            <a:extLst>
              <a:ext uri="{FF2B5EF4-FFF2-40B4-BE49-F238E27FC236}">
                <a16:creationId xmlns:a16="http://schemas.microsoft.com/office/drawing/2014/main" id="{0C686FFB-004A-88BD-5801-8EAA64D0CBEC}"/>
              </a:ext>
            </a:extLst>
          </p:cNvPr>
          <p:cNvSpPr txBox="1">
            <a:spLocks/>
          </p:cNvSpPr>
          <p:nvPr userDrawn="1"/>
        </p:nvSpPr>
        <p:spPr>
          <a:xfrm>
            <a:off x="374374" y="365126"/>
            <a:ext cx="7012263" cy="767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cxnSp>
        <p:nvCxnSpPr>
          <p:cNvPr id="6" name="Straight Connector 5">
            <a:extLst>
              <a:ext uri="{FF2B5EF4-FFF2-40B4-BE49-F238E27FC236}">
                <a16:creationId xmlns:a16="http://schemas.microsoft.com/office/drawing/2014/main" id="{B84D5D9C-78A3-B6ED-CD5B-8020B44A3363}"/>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2" name="Text Placeholder 2">
            <a:extLst>
              <a:ext uri="{FF2B5EF4-FFF2-40B4-BE49-F238E27FC236}">
                <a16:creationId xmlns:a16="http://schemas.microsoft.com/office/drawing/2014/main" id="{A93169E2-0CC0-9656-C1A0-318930C3333F}"/>
              </a:ext>
            </a:extLst>
          </p:cNvPr>
          <p:cNvSpPr>
            <a:spLocks noGrp="1"/>
          </p:cNvSpPr>
          <p:nvPr>
            <p:ph type="body" sz="quarter" idx="13"/>
          </p:nvPr>
        </p:nvSpPr>
        <p:spPr>
          <a:xfrm>
            <a:off x="374374" y="1482810"/>
            <a:ext cx="7012263" cy="45204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55543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Box List Diagram Plus Logo">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19C3F9C-33AA-1D5E-AF97-DC5D7C2EB473}"/>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4" name="Title Placeholder 1">
            <a:extLst>
              <a:ext uri="{FF2B5EF4-FFF2-40B4-BE49-F238E27FC236}">
                <a16:creationId xmlns:a16="http://schemas.microsoft.com/office/drawing/2014/main" id="{5B49702F-1DB8-D0DF-3864-7C30D5E36BA9}"/>
              </a:ext>
            </a:extLst>
          </p:cNvPr>
          <p:cNvSpPr txBox="1">
            <a:spLocks/>
          </p:cNvSpPr>
          <p:nvPr userDrawn="1"/>
        </p:nvSpPr>
        <p:spPr>
          <a:xfrm>
            <a:off x="374374" y="365126"/>
            <a:ext cx="7012263" cy="767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cxnSp>
        <p:nvCxnSpPr>
          <p:cNvPr id="7" name="Straight Connector 6">
            <a:extLst>
              <a:ext uri="{FF2B5EF4-FFF2-40B4-BE49-F238E27FC236}">
                <a16:creationId xmlns:a16="http://schemas.microsoft.com/office/drawing/2014/main" id="{58890FFC-1B01-2659-7DC0-5C5260128CE9}"/>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cxnSp>
        <p:nvCxnSpPr>
          <p:cNvPr id="2" name="Straight Connector 1">
            <a:extLst>
              <a:ext uri="{FF2B5EF4-FFF2-40B4-BE49-F238E27FC236}">
                <a16:creationId xmlns:a16="http://schemas.microsoft.com/office/drawing/2014/main" id="{45EE7171-AA40-3331-E1EA-08864060FCCC}"/>
              </a:ext>
            </a:extLst>
          </p:cNvPr>
          <p:cNvCxnSpPr>
            <a:cxnSpLocks/>
          </p:cNvCxnSpPr>
          <p:nvPr userDrawn="1"/>
        </p:nvCxnSpPr>
        <p:spPr>
          <a:xfrm>
            <a:off x="1485900" y="2833884"/>
            <a:ext cx="32131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DCF39C-EDE1-A913-5C12-95711179EE21}"/>
              </a:ext>
            </a:extLst>
          </p:cNvPr>
          <p:cNvCxnSpPr>
            <a:cxnSpLocks/>
          </p:cNvCxnSpPr>
          <p:nvPr userDrawn="1"/>
        </p:nvCxnSpPr>
        <p:spPr>
          <a:xfrm>
            <a:off x="1485900" y="4292600"/>
            <a:ext cx="32131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Picture Placeholder 13">
            <a:extLst>
              <a:ext uri="{FF2B5EF4-FFF2-40B4-BE49-F238E27FC236}">
                <a16:creationId xmlns:a16="http://schemas.microsoft.com/office/drawing/2014/main" id="{D3FCE696-3A7F-EA0A-A50E-533DB2970525}"/>
              </a:ext>
            </a:extLst>
          </p:cNvPr>
          <p:cNvSpPr>
            <a:spLocks noGrp="1"/>
          </p:cNvSpPr>
          <p:nvPr>
            <p:ph type="pic" sz="quarter" idx="21"/>
          </p:nvPr>
        </p:nvSpPr>
        <p:spPr>
          <a:xfrm>
            <a:off x="344134" y="1747277"/>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9" name="Picture Placeholder 13">
            <a:extLst>
              <a:ext uri="{FF2B5EF4-FFF2-40B4-BE49-F238E27FC236}">
                <a16:creationId xmlns:a16="http://schemas.microsoft.com/office/drawing/2014/main" id="{E9119C2C-6388-F03D-DED8-266650E06B5D}"/>
              </a:ext>
            </a:extLst>
          </p:cNvPr>
          <p:cNvSpPr>
            <a:spLocks noGrp="1"/>
          </p:cNvSpPr>
          <p:nvPr>
            <p:ph type="pic" sz="quarter" idx="22"/>
          </p:nvPr>
        </p:nvSpPr>
        <p:spPr>
          <a:xfrm>
            <a:off x="344135" y="3151446"/>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20" name="Picture Placeholder 13">
            <a:extLst>
              <a:ext uri="{FF2B5EF4-FFF2-40B4-BE49-F238E27FC236}">
                <a16:creationId xmlns:a16="http://schemas.microsoft.com/office/drawing/2014/main" id="{DC202A15-19B6-3BB5-3AD1-0B76A1A28A04}"/>
              </a:ext>
            </a:extLst>
          </p:cNvPr>
          <p:cNvSpPr>
            <a:spLocks noGrp="1"/>
          </p:cNvSpPr>
          <p:nvPr>
            <p:ph type="pic" sz="quarter" idx="23"/>
          </p:nvPr>
        </p:nvSpPr>
        <p:spPr>
          <a:xfrm>
            <a:off x="344133" y="4637651"/>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21" name="Text Placeholder 9">
            <a:extLst>
              <a:ext uri="{FF2B5EF4-FFF2-40B4-BE49-F238E27FC236}">
                <a16:creationId xmlns:a16="http://schemas.microsoft.com/office/drawing/2014/main" id="{CBB40D54-6337-B5FE-8ABF-5810B3F21318}"/>
              </a:ext>
            </a:extLst>
          </p:cNvPr>
          <p:cNvSpPr>
            <a:spLocks noGrp="1"/>
          </p:cNvSpPr>
          <p:nvPr>
            <p:ph type="body" sz="quarter" idx="12" hasCustomPrompt="1"/>
          </p:nvPr>
        </p:nvSpPr>
        <p:spPr>
          <a:xfrm>
            <a:off x="1485900" y="2131189"/>
            <a:ext cx="4453152" cy="587588"/>
          </a:xfrm>
        </p:spPr>
        <p:txBody>
          <a:bodyPr/>
          <a:lstStyle>
            <a:lvl1pPr marL="0" indent="0">
              <a:buNone/>
              <a:defRPr/>
            </a:lvl1pPr>
          </a:lstStyle>
          <a:p>
            <a:pPr lvl="0"/>
            <a:r>
              <a:rPr lang="en-GB"/>
              <a:t>Click to edit text</a:t>
            </a:r>
          </a:p>
        </p:txBody>
      </p:sp>
      <p:sp>
        <p:nvSpPr>
          <p:cNvPr id="22" name="Text Placeholder 9">
            <a:extLst>
              <a:ext uri="{FF2B5EF4-FFF2-40B4-BE49-F238E27FC236}">
                <a16:creationId xmlns:a16="http://schemas.microsoft.com/office/drawing/2014/main" id="{A91F886D-1495-603C-5E89-DFDB9E7AF683}"/>
              </a:ext>
            </a:extLst>
          </p:cNvPr>
          <p:cNvSpPr>
            <a:spLocks noGrp="1"/>
          </p:cNvSpPr>
          <p:nvPr>
            <p:ph type="body" sz="quarter" idx="15" hasCustomPrompt="1"/>
          </p:nvPr>
        </p:nvSpPr>
        <p:spPr>
          <a:xfrm>
            <a:off x="1485900" y="1694448"/>
            <a:ext cx="4453152" cy="436738"/>
          </a:xfrm>
        </p:spPr>
        <p:txBody>
          <a:bodyPr anchor="ctr"/>
          <a:lstStyle>
            <a:lvl1pPr marL="0" indent="0">
              <a:buNone/>
              <a:defRPr b="1"/>
            </a:lvl1pPr>
          </a:lstStyle>
          <a:p>
            <a:pPr lvl="0"/>
            <a:r>
              <a:rPr lang="en-GB"/>
              <a:t>Click to edit text</a:t>
            </a:r>
          </a:p>
        </p:txBody>
      </p:sp>
      <p:sp>
        <p:nvSpPr>
          <p:cNvPr id="24" name="Text Placeholder 9">
            <a:extLst>
              <a:ext uri="{FF2B5EF4-FFF2-40B4-BE49-F238E27FC236}">
                <a16:creationId xmlns:a16="http://schemas.microsoft.com/office/drawing/2014/main" id="{938C9AF3-E7AA-A3B4-F2BA-C511287F7351}"/>
              </a:ext>
            </a:extLst>
          </p:cNvPr>
          <p:cNvSpPr>
            <a:spLocks noGrp="1"/>
          </p:cNvSpPr>
          <p:nvPr>
            <p:ph type="body" sz="quarter" idx="24" hasCustomPrompt="1"/>
          </p:nvPr>
        </p:nvSpPr>
        <p:spPr>
          <a:xfrm>
            <a:off x="1485900" y="3489745"/>
            <a:ext cx="4453152" cy="587588"/>
          </a:xfrm>
        </p:spPr>
        <p:txBody>
          <a:bodyPr/>
          <a:lstStyle>
            <a:lvl1pPr marL="0" indent="0">
              <a:buNone/>
              <a:defRPr/>
            </a:lvl1pPr>
          </a:lstStyle>
          <a:p>
            <a:pPr lvl="0"/>
            <a:r>
              <a:rPr lang="en-GB"/>
              <a:t>Click to edit text</a:t>
            </a:r>
          </a:p>
        </p:txBody>
      </p:sp>
      <p:sp>
        <p:nvSpPr>
          <p:cNvPr id="25" name="Text Placeholder 9">
            <a:extLst>
              <a:ext uri="{FF2B5EF4-FFF2-40B4-BE49-F238E27FC236}">
                <a16:creationId xmlns:a16="http://schemas.microsoft.com/office/drawing/2014/main" id="{FC98F83C-5455-53E1-01FD-4109A15E52D2}"/>
              </a:ext>
            </a:extLst>
          </p:cNvPr>
          <p:cNvSpPr>
            <a:spLocks noGrp="1"/>
          </p:cNvSpPr>
          <p:nvPr>
            <p:ph type="body" sz="quarter" idx="25" hasCustomPrompt="1"/>
          </p:nvPr>
        </p:nvSpPr>
        <p:spPr>
          <a:xfrm>
            <a:off x="1485900" y="3053004"/>
            <a:ext cx="4453152" cy="436738"/>
          </a:xfrm>
        </p:spPr>
        <p:txBody>
          <a:bodyPr anchor="ctr"/>
          <a:lstStyle>
            <a:lvl1pPr marL="0" indent="0">
              <a:buNone/>
              <a:defRPr b="1"/>
            </a:lvl1pPr>
          </a:lstStyle>
          <a:p>
            <a:pPr lvl="0"/>
            <a:r>
              <a:rPr lang="en-GB"/>
              <a:t>Click to edit text</a:t>
            </a:r>
          </a:p>
        </p:txBody>
      </p:sp>
      <p:sp>
        <p:nvSpPr>
          <p:cNvPr id="26" name="Text Placeholder 9">
            <a:extLst>
              <a:ext uri="{FF2B5EF4-FFF2-40B4-BE49-F238E27FC236}">
                <a16:creationId xmlns:a16="http://schemas.microsoft.com/office/drawing/2014/main" id="{DAA543D4-879A-217E-EB1D-7C4DB5C33D4C}"/>
              </a:ext>
            </a:extLst>
          </p:cNvPr>
          <p:cNvSpPr>
            <a:spLocks noGrp="1"/>
          </p:cNvSpPr>
          <p:nvPr>
            <p:ph type="body" sz="quarter" idx="26" hasCustomPrompt="1"/>
          </p:nvPr>
        </p:nvSpPr>
        <p:spPr>
          <a:xfrm>
            <a:off x="1485900" y="5074392"/>
            <a:ext cx="4453152" cy="587588"/>
          </a:xfrm>
        </p:spPr>
        <p:txBody>
          <a:bodyPr/>
          <a:lstStyle>
            <a:lvl1pPr marL="0" indent="0">
              <a:buNone/>
              <a:defRPr/>
            </a:lvl1pPr>
          </a:lstStyle>
          <a:p>
            <a:pPr lvl="0"/>
            <a:r>
              <a:rPr lang="en-GB"/>
              <a:t>Click to edit text</a:t>
            </a:r>
          </a:p>
        </p:txBody>
      </p:sp>
      <p:sp>
        <p:nvSpPr>
          <p:cNvPr id="27" name="Text Placeholder 9">
            <a:extLst>
              <a:ext uri="{FF2B5EF4-FFF2-40B4-BE49-F238E27FC236}">
                <a16:creationId xmlns:a16="http://schemas.microsoft.com/office/drawing/2014/main" id="{06895242-75D5-50D4-DE5D-E9B97B906CAE}"/>
              </a:ext>
            </a:extLst>
          </p:cNvPr>
          <p:cNvSpPr>
            <a:spLocks noGrp="1"/>
          </p:cNvSpPr>
          <p:nvPr>
            <p:ph type="body" sz="quarter" idx="27" hasCustomPrompt="1"/>
          </p:nvPr>
        </p:nvSpPr>
        <p:spPr>
          <a:xfrm>
            <a:off x="1485900" y="4637651"/>
            <a:ext cx="4453152" cy="436738"/>
          </a:xfrm>
        </p:spPr>
        <p:txBody>
          <a:bodyPr anchor="ctr"/>
          <a:lstStyle>
            <a:lvl1pPr marL="0" indent="0">
              <a:buNone/>
              <a:defRPr b="1"/>
            </a:lvl1pPr>
          </a:lstStyle>
          <a:p>
            <a:pPr lvl="0"/>
            <a:r>
              <a:rPr lang="en-GB"/>
              <a:t>Click to edit text</a:t>
            </a:r>
          </a:p>
        </p:txBody>
      </p:sp>
      <p:cxnSp>
        <p:nvCxnSpPr>
          <p:cNvPr id="28" name="Straight Connector 27">
            <a:extLst>
              <a:ext uri="{FF2B5EF4-FFF2-40B4-BE49-F238E27FC236}">
                <a16:creationId xmlns:a16="http://schemas.microsoft.com/office/drawing/2014/main" id="{E11D69DA-04DE-F10B-BA50-24E122E533A5}"/>
              </a:ext>
            </a:extLst>
          </p:cNvPr>
          <p:cNvCxnSpPr>
            <a:cxnSpLocks/>
          </p:cNvCxnSpPr>
          <p:nvPr userDrawn="1"/>
        </p:nvCxnSpPr>
        <p:spPr>
          <a:xfrm>
            <a:off x="7413476" y="2833884"/>
            <a:ext cx="32131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77F748F-C00E-D1A3-3E51-494A5CE7B8B1}"/>
              </a:ext>
            </a:extLst>
          </p:cNvPr>
          <p:cNvCxnSpPr>
            <a:cxnSpLocks/>
          </p:cNvCxnSpPr>
          <p:nvPr userDrawn="1"/>
        </p:nvCxnSpPr>
        <p:spPr>
          <a:xfrm>
            <a:off x="7413476" y="4292600"/>
            <a:ext cx="32131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 name="Picture Placeholder 13">
            <a:extLst>
              <a:ext uri="{FF2B5EF4-FFF2-40B4-BE49-F238E27FC236}">
                <a16:creationId xmlns:a16="http://schemas.microsoft.com/office/drawing/2014/main" id="{68D44AEE-BFF7-3B1E-30EA-4BBE9F5318FB}"/>
              </a:ext>
            </a:extLst>
          </p:cNvPr>
          <p:cNvSpPr>
            <a:spLocks noGrp="1"/>
          </p:cNvSpPr>
          <p:nvPr>
            <p:ph type="pic" sz="quarter" idx="28"/>
          </p:nvPr>
        </p:nvSpPr>
        <p:spPr>
          <a:xfrm>
            <a:off x="6271710" y="1747277"/>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31" name="Picture Placeholder 13">
            <a:extLst>
              <a:ext uri="{FF2B5EF4-FFF2-40B4-BE49-F238E27FC236}">
                <a16:creationId xmlns:a16="http://schemas.microsoft.com/office/drawing/2014/main" id="{7EA5BE62-735A-ADA2-6355-13EB66386C89}"/>
              </a:ext>
            </a:extLst>
          </p:cNvPr>
          <p:cNvSpPr>
            <a:spLocks noGrp="1"/>
          </p:cNvSpPr>
          <p:nvPr>
            <p:ph type="pic" sz="quarter" idx="29"/>
          </p:nvPr>
        </p:nvSpPr>
        <p:spPr>
          <a:xfrm>
            <a:off x="6271711" y="3151446"/>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32" name="Picture Placeholder 13">
            <a:extLst>
              <a:ext uri="{FF2B5EF4-FFF2-40B4-BE49-F238E27FC236}">
                <a16:creationId xmlns:a16="http://schemas.microsoft.com/office/drawing/2014/main" id="{6E0D731E-16A0-B31E-07DC-FCBD6A9FF7F8}"/>
              </a:ext>
            </a:extLst>
          </p:cNvPr>
          <p:cNvSpPr>
            <a:spLocks noGrp="1"/>
          </p:cNvSpPr>
          <p:nvPr>
            <p:ph type="pic" sz="quarter" idx="30"/>
          </p:nvPr>
        </p:nvSpPr>
        <p:spPr>
          <a:xfrm>
            <a:off x="6271709" y="4637651"/>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33" name="Text Placeholder 9">
            <a:extLst>
              <a:ext uri="{FF2B5EF4-FFF2-40B4-BE49-F238E27FC236}">
                <a16:creationId xmlns:a16="http://schemas.microsoft.com/office/drawing/2014/main" id="{C7DF7878-7552-CEE8-091F-DCBAA3116B5D}"/>
              </a:ext>
            </a:extLst>
          </p:cNvPr>
          <p:cNvSpPr>
            <a:spLocks noGrp="1"/>
          </p:cNvSpPr>
          <p:nvPr>
            <p:ph type="body" sz="quarter" idx="31" hasCustomPrompt="1"/>
          </p:nvPr>
        </p:nvSpPr>
        <p:spPr>
          <a:xfrm>
            <a:off x="7413476" y="2131189"/>
            <a:ext cx="4453152" cy="587588"/>
          </a:xfrm>
        </p:spPr>
        <p:txBody>
          <a:bodyPr/>
          <a:lstStyle>
            <a:lvl1pPr marL="0" indent="0">
              <a:buNone/>
              <a:defRPr/>
            </a:lvl1pPr>
          </a:lstStyle>
          <a:p>
            <a:pPr lvl="0"/>
            <a:r>
              <a:rPr lang="en-GB"/>
              <a:t>Click to edit text</a:t>
            </a:r>
          </a:p>
        </p:txBody>
      </p:sp>
      <p:sp>
        <p:nvSpPr>
          <p:cNvPr id="34" name="Text Placeholder 9">
            <a:extLst>
              <a:ext uri="{FF2B5EF4-FFF2-40B4-BE49-F238E27FC236}">
                <a16:creationId xmlns:a16="http://schemas.microsoft.com/office/drawing/2014/main" id="{F9568B1A-2D48-0523-CF72-3565E4BB3D0E}"/>
              </a:ext>
            </a:extLst>
          </p:cNvPr>
          <p:cNvSpPr>
            <a:spLocks noGrp="1"/>
          </p:cNvSpPr>
          <p:nvPr>
            <p:ph type="body" sz="quarter" idx="32" hasCustomPrompt="1"/>
          </p:nvPr>
        </p:nvSpPr>
        <p:spPr>
          <a:xfrm>
            <a:off x="7413476" y="1694448"/>
            <a:ext cx="4453152" cy="436738"/>
          </a:xfrm>
        </p:spPr>
        <p:txBody>
          <a:bodyPr anchor="ctr"/>
          <a:lstStyle>
            <a:lvl1pPr marL="0" indent="0">
              <a:buNone/>
              <a:defRPr b="1"/>
            </a:lvl1pPr>
          </a:lstStyle>
          <a:p>
            <a:pPr lvl="0"/>
            <a:r>
              <a:rPr lang="en-GB"/>
              <a:t>Click to edit text</a:t>
            </a:r>
          </a:p>
        </p:txBody>
      </p:sp>
      <p:sp>
        <p:nvSpPr>
          <p:cNvPr id="35" name="Text Placeholder 9">
            <a:extLst>
              <a:ext uri="{FF2B5EF4-FFF2-40B4-BE49-F238E27FC236}">
                <a16:creationId xmlns:a16="http://schemas.microsoft.com/office/drawing/2014/main" id="{774276D3-961F-84B6-76CF-D0E757C183D1}"/>
              </a:ext>
            </a:extLst>
          </p:cNvPr>
          <p:cNvSpPr>
            <a:spLocks noGrp="1"/>
          </p:cNvSpPr>
          <p:nvPr>
            <p:ph type="body" sz="quarter" idx="33" hasCustomPrompt="1"/>
          </p:nvPr>
        </p:nvSpPr>
        <p:spPr>
          <a:xfrm>
            <a:off x="7413476" y="3489745"/>
            <a:ext cx="4453152" cy="587588"/>
          </a:xfrm>
        </p:spPr>
        <p:txBody>
          <a:bodyPr/>
          <a:lstStyle>
            <a:lvl1pPr marL="0" indent="0">
              <a:buNone/>
              <a:defRPr/>
            </a:lvl1pPr>
          </a:lstStyle>
          <a:p>
            <a:pPr lvl="0"/>
            <a:r>
              <a:rPr lang="en-GB"/>
              <a:t>Click to edit text</a:t>
            </a:r>
          </a:p>
        </p:txBody>
      </p:sp>
      <p:sp>
        <p:nvSpPr>
          <p:cNvPr id="36" name="Text Placeholder 9">
            <a:extLst>
              <a:ext uri="{FF2B5EF4-FFF2-40B4-BE49-F238E27FC236}">
                <a16:creationId xmlns:a16="http://schemas.microsoft.com/office/drawing/2014/main" id="{E79CB414-CA74-D15E-95AD-DB6BDBAF0055}"/>
              </a:ext>
            </a:extLst>
          </p:cNvPr>
          <p:cNvSpPr>
            <a:spLocks noGrp="1"/>
          </p:cNvSpPr>
          <p:nvPr>
            <p:ph type="body" sz="quarter" idx="34" hasCustomPrompt="1"/>
          </p:nvPr>
        </p:nvSpPr>
        <p:spPr>
          <a:xfrm>
            <a:off x="7413476" y="3053004"/>
            <a:ext cx="4453152" cy="436738"/>
          </a:xfrm>
        </p:spPr>
        <p:txBody>
          <a:bodyPr anchor="ctr"/>
          <a:lstStyle>
            <a:lvl1pPr marL="0" indent="0">
              <a:buNone/>
              <a:defRPr b="1"/>
            </a:lvl1pPr>
          </a:lstStyle>
          <a:p>
            <a:pPr lvl="0"/>
            <a:r>
              <a:rPr lang="en-GB"/>
              <a:t>Click to edit text</a:t>
            </a:r>
          </a:p>
        </p:txBody>
      </p:sp>
      <p:sp>
        <p:nvSpPr>
          <p:cNvPr id="37" name="Text Placeholder 9">
            <a:extLst>
              <a:ext uri="{FF2B5EF4-FFF2-40B4-BE49-F238E27FC236}">
                <a16:creationId xmlns:a16="http://schemas.microsoft.com/office/drawing/2014/main" id="{898C3547-0C87-4FEA-4740-4C589C906CD0}"/>
              </a:ext>
            </a:extLst>
          </p:cNvPr>
          <p:cNvSpPr>
            <a:spLocks noGrp="1"/>
          </p:cNvSpPr>
          <p:nvPr>
            <p:ph type="body" sz="quarter" idx="35" hasCustomPrompt="1"/>
          </p:nvPr>
        </p:nvSpPr>
        <p:spPr>
          <a:xfrm>
            <a:off x="7413476" y="5074392"/>
            <a:ext cx="4453152" cy="587588"/>
          </a:xfrm>
        </p:spPr>
        <p:txBody>
          <a:bodyPr/>
          <a:lstStyle>
            <a:lvl1pPr marL="0" indent="0">
              <a:buNone/>
              <a:defRPr/>
            </a:lvl1pPr>
          </a:lstStyle>
          <a:p>
            <a:pPr lvl="0"/>
            <a:r>
              <a:rPr lang="en-GB"/>
              <a:t>Click to edit text</a:t>
            </a:r>
          </a:p>
        </p:txBody>
      </p:sp>
      <p:sp>
        <p:nvSpPr>
          <p:cNvPr id="38" name="Text Placeholder 9">
            <a:extLst>
              <a:ext uri="{FF2B5EF4-FFF2-40B4-BE49-F238E27FC236}">
                <a16:creationId xmlns:a16="http://schemas.microsoft.com/office/drawing/2014/main" id="{8F201832-E45C-0E6C-0214-C9D66CC49780}"/>
              </a:ext>
            </a:extLst>
          </p:cNvPr>
          <p:cNvSpPr>
            <a:spLocks noGrp="1"/>
          </p:cNvSpPr>
          <p:nvPr>
            <p:ph type="body" sz="quarter" idx="36" hasCustomPrompt="1"/>
          </p:nvPr>
        </p:nvSpPr>
        <p:spPr>
          <a:xfrm>
            <a:off x="7413476" y="4637651"/>
            <a:ext cx="4453152" cy="436738"/>
          </a:xfrm>
        </p:spPr>
        <p:txBody>
          <a:bodyPr anchor="ctr"/>
          <a:lstStyle>
            <a:lvl1pPr marL="0" indent="0">
              <a:buNone/>
              <a:defRPr b="1"/>
            </a:lvl1pPr>
          </a:lstStyle>
          <a:p>
            <a:pPr lvl="0"/>
            <a:r>
              <a:rPr lang="en-GB"/>
              <a:t>Click to edit text</a:t>
            </a:r>
          </a:p>
        </p:txBody>
      </p:sp>
    </p:spTree>
    <p:extLst>
      <p:ext uri="{BB962C8B-B14F-4D97-AF65-F5344CB8AC3E}">
        <p14:creationId xmlns:p14="http://schemas.microsoft.com/office/powerpoint/2010/main" val="889549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nimal with Photo - Teal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40DB0E-A145-A240-A22D-E83CEEAF37F2}"/>
              </a:ext>
            </a:extLst>
          </p:cNvPr>
          <p:cNvSpPr/>
          <p:nvPr userDrawn="1"/>
        </p:nvSpPr>
        <p:spPr>
          <a:xfrm>
            <a:off x="0" y="0"/>
            <a:ext cx="30835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616F8A59-0A6E-EA4E-B024-6B9E701BDE0D}"/>
              </a:ext>
            </a:extLst>
          </p:cNvPr>
          <p:cNvSpPr>
            <a:spLocks noGrp="1"/>
          </p:cNvSpPr>
          <p:nvPr>
            <p:ph type="pic" sz="quarter" idx="10"/>
          </p:nvPr>
        </p:nvSpPr>
        <p:spPr>
          <a:xfrm>
            <a:off x="374374" y="340867"/>
            <a:ext cx="4057873" cy="5662363"/>
          </a:xfrm>
          <a:custGeom>
            <a:avLst/>
            <a:gdLst>
              <a:gd name="connsiteX0" fmla="*/ 0 w 3083539"/>
              <a:gd name="connsiteY0" fmla="*/ 0 h 3961953"/>
              <a:gd name="connsiteX1" fmla="*/ 3083539 w 3083539"/>
              <a:gd name="connsiteY1" fmla="*/ 0 h 3961953"/>
              <a:gd name="connsiteX2" fmla="*/ 3083539 w 3083539"/>
              <a:gd name="connsiteY2" fmla="*/ 3961953 h 3961953"/>
              <a:gd name="connsiteX3" fmla="*/ 0 w 3083539"/>
              <a:gd name="connsiteY3" fmla="*/ 3961953 h 3961953"/>
            </a:gdLst>
            <a:ahLst/>
            <a:cxnLst>
              <a:cxn ang="0">
                <a:pos x="connsiteX0" y="connsiteY0"/>
              </a:cxn>
              <a:cxn ang="0">
                <a:pos x="connsiteX1" y="connsiteY1"/>
              </a:cxn>
              <a:cxn ang="0">
                <a:pos x="connsiteX2" y="connsiteY2"/>
              </a:cxn>
              <a:cxn ang="0">
                <a:pos x="connsiteX3" y="connsiteY3"/>
              </a:cxn>
            </a:cxnLst>
            <a:rect l="l" t="t" r="r" b="b"/>
            <a:pathLst>
              <a:path w="3083539" h="3961953">
                <a:moveTo>
                  <a:pt x="0" y="0"/>
                </a:moveTo>
                <a:lnTo>
                  <a:pt x="3083539" y="0"/>
                </a:lnTo>
                <a:lnTo>
                  <a:pt x="3083539" y="3961953"/>
                </a:lnTo>
                <a:lnTo>
                  <a:pt x="0" y="3961953"/>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5" name="Straight Connector 4">
            <a:extLst>
              <a:ext uri="{FF2B5EF4-FFF2-40B4-BE49-F238E27FC236}">
                <a16:creationId xmlns:a16="http://schemas.microsoft.com/office/drawing/2014/main" id="{775D90CD-C569-2F7E-53D1-CA20A332A46F}"/>
              </a:ext>
            </a:extLst>
          </p:cNvPr>
          <p:cNvCxnSpPr>
            <a:cxnSpLocks/>
          </p:cNvCxnSpPr>
          <p:nvPr userDrawn="1"/>
        </p:nvCxnSpPr>
        <p:spPr>
          <a:xfrm>
            <a:off x="1056640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8" name="Title Placeholder 1">
            <a:extLst>
              <a:ext uri="{FF2B5EF4-FFF2-40B4-BE49-F238E27FC236}">
                <a16:creationId xmlns:a16="http://schemas.microsoft.com/office/drawing/2014/main" id="{8CD1077F-2BB1-897F-530C-080F120C3B7C}"/>
              </a:ext>
            </a:extLst>
          </p:cNvPr>
          <p:cNvSpPr>
            <a:spLocks noGrp="1"/>
          </p:cNvSpPr>
          <p:nvPr>
            <p:ph type="title" hasCustomPrompt="1"/>
          </p:nvPr>
        </p:nvSpPr>
        <p:spPr>
          <a:xfrm>
            <a:off x="4805363" y="365126"/>
            <a:ext cx="7012263" cy="767936"/>
          </a:xfrm>
          <a:prstGeom prst="rect">
            <a:avLst/>
          </a:prstGeom>
        </p:spPr>
        <p:txBody>
          <a:bodyPr vert="horz" lIns="91440" tIns="45720" rIns="91440" bIns="45720" rtlCol="0" anchor="ctr">
            <a:noAutofit/>
          </a:bodyPr>
          <a:lstStyle/>
          <a:p>
            <a:r>
              <a:rPr lang="en-US"/>
              <a:t>Click to edit title style</a:t>
            </a:r>
          </a:p>
        </p:txBody>
      </p:sp>
      <p:cxnSp>
        <p:nvCxnSpPr>
          <p:cNvPr id="11" name="Straight Connector 10">
            <a:extLst>
              <a:ext uri="{FF2B5EF4-FFF2-40B4-BE49-F238E27FC236}">
                <a16:creationId xmlns:a16="http://schemas.microsoft.com/office/drawing/2014/main" id="{ED60622D-5C5E-7C74-EA70-8A579BD8261C}"/>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2" name="Text Placeholder 2">
            <a:extLst>
              <a:ext uri="{FF2B5EF4-FFF2-40B4-BE49-F238E27FC236}">
                <a16:creationId xmlns:a16="http://schemas.microsoft.com/office/drawing/2014/main" id="{D3AB9D1C-1B8C-B994-A891-47787B939F1D}"/>
              </a:ext>
            </a:extLst>
          </p:cNvPr>
          <p:cNvSpPr>
            <a:spLocks noGrp="1"/>
          </p:cNvSpPr>
          <p:nvPr>
            <p:ph type="body" sz="quarter" idx="13"/>
          </p:nvPr>
        </p:nvSpPr>
        <p:spPr>
          <a:xfrm>
            <a:off x="4805363" y="1470454"/>
            <a:ext cx="7012263" cy="4532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22278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nimal with 2 Photos - Teal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DF4796-4813-CF4B-935C-C5C3B416D560}"/>
              </a:ext>
            </a:extLst>
          </p:cNvPr>
          <p:cNvSpPr/>
          <p:nvPr userDrawn="1"/>
        </p:nvSpPr>
        <p:spPr>
          <a:xfrm>
            <a:off x="-1" y="0"/>
            <a:ext cx="2376513" cy="6858000"/>
          </a:xfrm>
          <a:prstGeom prst="rect">
            <a:avLst/>
          </a:prstGeom>
          <a:solidFill>
            <a:srgbClr val="006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C35D917-FAFD-EFA6-49AC-50453F05CF61}"/>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8" name="Straight Connector 7">
            <a:extLst>
              <a:ext uri="{FF2B5EF4-FFF2-40B4-BE49-F238E27FC236}">
                <a16:creationId xmlns:a16="http://schemas.microsoft.com/office/drawing/2014/main" id="{672A5E83-799B-9801-1E32-C03863C6769C}"/>
              </a:ext>
            </a:extLst>
          </p:cNvPr>
          <p:cNvCxnSpPr>
            <a:cxnSpLocks/>
          </p:cNvCxnSpPr>
          <p:nvPr userDrawn="1"/>
        </p:nvCxnSpPr>
        <p:spPr>
          <a:xfrm>
            <a:off x="1056640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9" name="Title Placeholder 1">
            <a:extLst>
              <a:ext uri="{FF2B5EF4-FFF2-40B4-BE49-F238E27FC236}">
                <a16:creationId xmlns:a16="http://schemas.microsoft.com/office/drawing/2014/main" id="{0248AFF6-B2F5-D51D-5184-F7760DF2E8B1}"/>
              </a:ext>
            </a:extLst>
          </p:cNvPr>
          <p:cNvSpPr>
            <a:spLocks noGrp="1"/>
          </p:cNvSpPr>
          <p:nvPr>
            <p:ph type="title" hasCustomPrompt="1"/>
          </p:nvPr>
        </p:nvSpPr>
        <p:spPr>
          <a:xfrm>
            <a:off x="4805363" y="365126"/>
            <a:ext cx="7012263" cy="767936"/>
          </a:xfrm>
          <a:prstGeom prst="rect">
            <a:avLst/>
          </a:prstGeom>
        </p:spPr>
        <p:txBody>
          <a:bodyPr vert="horz" lIns="91440" tIns="45720" rIns="91440" bIns="45720" rtlCol="0" anchor="ctr">
            <a:noAutofit/>
          </a:bodyPr>
          <a:lstStyle/>
          <a:p>
            <a:r>
              <a:rPr lang="en-US"/>
              <a:t>Click to edit title style</a:t>
            </a:r>
          </a:p>
        </p:txBody>
      </p:sp>
      <p:sp>
        <p:nvSpPr>
          <p:cNvPr id="13" name="Picture Placeholder 6">
            <a:extLst>
              <a:ext uri="{FF2B5EF4-FFF2-40B4-BE49-F238E27FC236}">
                <a16:creationId xmlns:a16="http://schemas.microsoft.com/office/drawing/2014/main" id="{BC8888F2-AF70-7279-4029-33CE10BC342A}"/>
              </a:ext>
            </a:extLst>
          </p:cNvPr>
          <p:cNvSpPr>
            <a:spLocks noGrp="1"/>
          </p:cNvSpPr>
          <p:nvPr>
            <p:ph type="pic" sz="quarter" idx="10"/>
          </p:nvPr>
        </p:nvSpPr>
        <p:spPr>
          <a:xfrm>
            <a:off x="374374" y="340868"/>
            <a:ext cx="4057873" cy="3088132"/>
          </a:xfrm>
          <a:custGeom>
            <a:avLst/>
            <a:gdLst>
              <a:gd name="connsiteX0" fmla="*/ 0 w 3083539"/>
              <a:gd name="connsiteY0" fmla="*/ 0 h 3961953"/>
              <a:gd name="connsiteX1" fmla="*/ 3083539 w 3083539"/>
              <a:gd name="connsiteY1" fmla="*/ 0 h 3961953"/>
              <a:gd name="connsiteX2" fmla="*/ 3083539 w 3083539"/>
              <a:gd name="connsiteY2" fmla="*/ 3961953 h 3961953"/>
              <a:gd name="connsiteX3" fmla="*/ 0 w 3083539"/>
              <a:gd name="connsiteY3" fmla="*/ 3961953 h 3961953"/>
            </a:gdLst>
            <a:ahLst/>
            <a:cxnLst>
              <a:cxn ang="0">
                <a:pos x="connsiteX0" y="connsiteY0"/>
              </a:cxn>
              <a:cxn ang="0">
                <a:pos x="connsiteX1" y="connsiteY1"/>
              </a:cxn>
              <a:cxn ang="0">
                <a:pos x="connsiteX2" y="connsiteY2"/>
              </a:cxn>
              <a:cxn ang="0">
                <a:pos x="connsiteX3" y="connsiteY3"/>
              </a:cxn>
            </a:cxnLst>
            <a:rect l="l" t="t" r="r" b="b"/>
            <a:pathLst>
              <a:path w="3083539" h="3961953">
                <a:moveTo>
                  <a:pt x="0" y="0"/>
                </a:moveTo>
                <a:lnTo>
                  <a:pt x="3083539" y="0"/>
                </a:lnTo>
                <a:lnTo>
                  <a:pt x="3083539" y="3961953"/>
                </a:lnTo>
                <a:lnTo>
                  <a:pt x="0" y="3961953"/>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5" name="Picture Placeholder 6">
            <a:extLst>
              <a:ext uri="{FF2B5EF4-FFF2-40B4-BE49-F238E27FC236}">
                <a16:creationId xmlns:a16="http://schemas.microsoft.com/office/drawing/2014/main" id="{5A101C6C-61A1-BAD1-F867-60883414B39C}"/>
              </a:ext>
            </a:extLst>
          </p:cNvPr>
          <p:cNvSpPr>
            <a:spLocks noGrp="1"/>
          </p:cNvSpPr>
          <p:nvPr>
            <p:ph type="pic" sz="quarter" idx="13"/>
          </p:nvPr>
        </p:nvSpPr>
        <p:spPr>
          <a:xfrm>
            <a:off x="374374" y="3769868"/>
            <a:ext cx="4057873" cy="2233366"/>
          </a:xfrm>
          <a:custGeom>
            <a:avLst/>
            <a:gdLst>
              <a:gd name="connsiteX0" fmla="*/ 0 w 3083539"/>
              <a:gd name="connsiteY0" fmla="*/ 0 h 3961953"/>
              <a:gd name="connsiteX1" fmla="*/ 3083539 w 3083539"/>
              <a:gd name="connsiteY1" fmla="*/ 0 h 3961953"/>
              <a:gd name="connsiteX2" fmla="*/ 3083539 w 3083539"/>
              <a:gd name="connsiteY2" fmla="*/ 3961953 h 3961953"/>
              <a:gd name="connsiteX3" fmla="*/ 0 w 3083539"/>
              <a:gd name="connsiteY3" fmla="*/ 3961953 h 3961953"/>
            </a:gdLst>
            <a:ahLst/>
            <a:cxnLst>
              <a:cxn ang="0">
                <a:pos x="connsiteX0" y="connsiteY0"/>
              </a:cxn>
              <a:cxn ang="0">
                <a:pos x="connsiteX1" y="connsiteY1"/>
              </a:cxn>
              <a:cxn ang="0">
                <a:pos x="connsiteX2" y="connsiteY2"/>
              </a:cxn>
              <a:cxn ang="0">
                <a:pos x="connsiteX3" y="connsiteY3"/>
              </a:cxn>
            </a:cxnLst>
            <a:rect l="l" t="t" r="r" b="b"/>
            <a:pathLst>
              <a:path w="3083539" h="3961953">
                <a:moveTo>
                  <a:pt x="0" y="0"/>
                </a:moveTo>
                <a:lnTo>
                  <a:pt x="3083539" y="0"/>
                </a:lnTo>
                <a:lnTo>
                  <a:pt x="3083539" y="3961953"/>
                </a:lnTo>
                <a:lnTo>
                  <a:pt x="0" y="3961953"/>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2" name="Text Placeholder 2">
            <a:extLst>
              <a:ext uri="{FF2B5EF4-FFF2-40B4-BE49-F238E27FC236}">
                <a16:creationId xmlns:a16="http://schemas.microsoft.com/office/drawing/2014/main" id="{7395B0A3-F185-5B61-CD4A-EB1609100E33}"/>
              </a:ext>
            </a:extLst>
          </p:cNvPr>
          <p:cNvSpPr>
            <a:spLocks noGrp="1"/>
          </p:cNvSpPr>
          <p:nvPr>
            <p:ph type="body" sz="quarter" idx="14"/>
          </p:nvPr>
        </p:nvSpPr>
        <p:spPr>
          <a:xfrm>
            <a:off x="4805363" y="1470454"/>
            <a:ext cx="7012263" cy="4532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5776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con List - Teal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DF4796-4813-CF4B-935C-C5C3B416D560}"/>
              </a:ext>
            </a:extLst>
          </p:cNvPr>
          <p:cNvSpPr/>
          <p:nvPr userDrawn="1"/>
        </p:nvSpPr>
        <p:spPr>
          <a:xfrm>
            <a:off x="-1" y="0"/>
            <a:ext cx="237651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DCF87B4C-FF8B-D442-974F-2738C58C7DB2}"/>
              </a:ext>
            </a:extLst>
          </p:cNvPr>
          <p:cNvSpPr>
            <a:spLocks noGrp="1"/>
          </p:cNvSpPr>
          <p:nvPr>
            <p:ph type="pic" sz="quarter" idx="10"/>
          </p:nvPr>
        </p:nvSpPr>
        <p:spPr>
          <a:xfrm>
            <a:off x="1028700" y="340867"/>
            <a:ext cx="2984500" cy="5835386"/>
          </a:xfrm>
          <a:custGeom>
            <a:avLst/>
            <a:gdLst>
              <a:gd name="connsiteX0" fmla="*/ 0 w 3639198"/>
              <a:gd name="connsiteY0" fmla="*/ 0 h 3639199"/>
              <a:gd name="connsiteX1" fmla="*/ 3639198 w 3639198"/>
              <a:gd name="connsiteY1" fmla="*/ 0 h 3639199"/>
              <a:gd name="connsiteX2" fmla="*/ 3639198 w 3639198"/>
              <a:gd name="connsiteY2" fmla="*/ 3639199 h 3639199"/>
              <a:gd name="connsiteX3" fmla="*/ 0 w 3639198"/>
              <a:gd name="connsiteY3" fmla="*/ 3639199 h 3639199"/>
            </a:gdLst>
            <a:ahLst/>
            <a:cxnLst>
              <a:cxn ang="0">
                <a:pos x="connsiteX0" y="connsiteY0"/>
              </a:cxn>
              <a:cxn ang="0">
                <a:pos x="connsiteX1" y="connsiteY1"/>
              </a:cxn>
              <a:cxn ang="0">
                <a:pos x="connsiteX2" y="connsiteY2"/>
              </a:cxn>
              <a:cxn ang="0">
                <a:pos x="connsiteX3" y="connsiteY3"/>
              </a:cxn>
            </a:cxnLst>
            <a:rect l="l" t="t" r="r" b="b"/>
            <a:pathLst>
              <a:path w="3639198" h="3639199">
                <a:moveTo>
                  <a:pt x="0" y="0"/>
                </a:moveTo>
                <a:lnTo>
                  <a:pt x="3639198" y="0"/>
                </a:lnTo>
                <a:lnTo>
                  <a:pt x="3639198" y="3639199"/>
                </a:lnTo>
                <a:lnTo>
                  <a:pt x="0" y="3639199"/>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6" name="Straight Connector 5">
            <a:extLst>
              <a:ext uri="{FF2B5EF4-FFF2-40B4-BE49-F238E27FC236}">
                <a16:creationId xmlns:a16="http://schemas.microsoft.com/office/drawing/2014/main" id="{9C35D917-FAFD-EFA6-49AC-50453F05CF61}"/>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2" name="Straight Connector 1">
            <a:extLst>
              <a:ext uri="{FF2B5EF4-FFF2-40B4-BE49-F238E27FC236}">
                <a16:creationId xmlns:a16="http://schemas.microsoft.com/office/drawing/2014/main" id="{9DA32511-0837-DDDF-5BF2-E4D2DBB696DD}"/>
              </a:ext>
            </a:extLst>
          </p:cNvPr>
          <p:cNvCxnSpPr>
            <a:cxnSpLocks/>
          </p:cNvCxnSpPr>
          <p:nvPr userDrawn="1"/>
        </p:nvCxnSpPr>
        <p:spPr>
          <a:xfrm>
            <a:off x="5965676" y="2833884"/>
            <a:ext cx="32131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15D6BC-270F-F152-6E28-A8EF264C5406}"/>
              </a:ext>
            </a:extLst>
          </p:cNvPr>
          <p:cNvCxnSpPr>
            <a:cxnSpLocks/>
          </p:cNvCxnSpPr>
          <p:nvPr userDrawn="1"/>
        </p:nvCxnSpPr>
        <p:spPr>
          <a:xfrm>
            <a:off x="5965676" y="4292600"/>
            <a:ext cx="32131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Picture Placeholder 13">
            <a:extLst>
              <a:ext uri="{FF2B5EF4-FFF2-40B4-BE49-F238E27FC236}">
                <a16:creationId xmlns:a16="http://schemas.microsoft.com/office/drawing/2014/main" id="{40BE344C-5BEB-AE08-F2B9-430C928D3559}"/>
              </a:ext>
            </a:extLst>
          </p:cNvPr>
          <p:cNvSpPr>
            <a:spLocks noGrp="1"/>
          </p:cNvSpPr>
          <p:nvPr>
            <p:ph type="pic" sz="quarter" idx="28"/>
          </p:nvPr>
        </p:nvSpPr>
        <p:spPr>
          <a:xfrm>
            <a:off x="4805362" y="1726632"/>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7" name="Picture Placeholder 13">
            <a:extLst>
              <a:ext uri="{FF2B5EF4-FFF2-40B4-BE49-F238E27FC236}">
                <a16:creationId xmlns:a16="http://schemas.microsoft.com/office/drawing/2014/main" id="{E02A0D39-9B78-551D-80EA-5A8F75F6BB3C}"/>
              </a:ext>
            </a:extLst>
          </p:cNvPr>
          <p:cNvSpPr>
            <a:spLocks noGrp="1"/>
          </p:cNvSpPr>
          <p:nvPr>
            <p:ph type="pic" sz="quarter" idx="29"/>
          </p:nvPr>
        </p:nvSpPr>
        <p:spPr>
          <a:xfrm>
            <a:off x="4805362" y="3085188"/>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8" name="Picture Placeholder 13">
            <a:extLst>
              <a:ext uri="{FF2B5EF4-FFF2-40B4-BE49-F238E27FC236}">
                <a16:creationId xmlns:a16="http://schemas.microsoft.com/office/drawing/2014/main" id="{03CF3C30-2179-A61C-15AE-F772F000AE63}"/>
              </a:ext>
            </a:extLst>
          </p:cNvPr>
          <p:cNvSpPr>
            <a:spLocks noGrp="1"/>
          </p:cNvSpPr>
          <p:nvPr>
            <p:ph type="pic" sz="quarter" idx="30"/>
          </p:nvPr>
        </p:nvSpPr>
        <p:spPr>
          <a:xfrm>
            <a:off x="4805363" y="4669835"/>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9" name="Text Placeholder 9">
            <a:extLst>
              <a:ext uri="{FF2B5EF4-FFF2-40B4-BE49-F238E27FC236}">
                <a16:creationId xmlns:a16="http://schemas.microsoft.com/office/drawing/2014/main" id="{DFCE30EA-58F6-9051-32AB-C3463C08BB01}"/>
              </a:ext>
            </a:extLst>
          </p:cNvPr>
          <p:cNvSpPr>
            <a:spLocks noGrp="1"/>
          </p:cNvSpPr>
          <p:nvPr>
            <p:ph type="body" sz="quarter" idx="31" hasCustomPrompt="1"/>
          </p:nvPr>
        </p:nvSpPr>
        <p:spPr>
          <a:xfrm>
            <a:off x="5965676" y="2131189"/>
            <a:ext cx="5851950" cy="587588"/>
          </a:xfrm>
        </p:spPr>
        <p:txBody>
          <a:bodyPr/>
          <a:lstStyle>
            <a:lvl1pPr marL="0" indent="0">
              <a:buNone/>
              <a:defRPr/>
            </a:lvl1pPr>
          </a:lstStyle>
          <a:p>
            <a:pPr lvl="0"/>
            <a:r>
              <a:rPr lang="en-GB"/>
              <a:t>Click to edit text</a:t>
            </a:r>
          </a:p>
        </p:txBody>
      </p:sp>
      <p:sp>
        <p:nvSpPr>
          <p:cNvPr id="11" name="Text Placeholder 9">
            <a:extLst>
              <a:ext uri="{FF2B5EF4-FFF2-40B4-BE49-F238E27FC236}">
                <a16:creationId xmlns:a16="http://schemas.microsoft.com/office/drawing/2014/main" id="{EE4D5402-8F02-6469-45DF-5A504024C453}"/>
              </a:ext>
            </a:extLst>
          </p:cNvPr>
          <p:cNvSpPr>
            <a:spLocks noGrp="1"/>
          </p:cNvSpPr>
          <p:nvPr>
            <p:ph type="body" sz="quarter" idx="32" hasCustomPrompt="1"/>
          </p:nvPr>
        </p:nvSpPr>
        <p:spPr>
          <a:xfrm>
            <a:off x="5965676" y="1694448"/>
            <a:ext cx="5851950" cy="436738"/>
          </a:xfrm>
        </p:spPr>
        <p:txBody>
          <a:bodyPr anchor="ctr"/>
          <a:lstStyle>
            <a:lvl1pPr marL="0" indent="0">
              <a:buNone/>
              <a:defRPr b="1"/>
            </a:lvl1pPr>
          </a:lstStyle>
          <a:p>
            <a:pPr lvl="0"/>
            <a:r>
              <a:rPr lang="en-GB"/>
              <a:t>Click to edit text</a:t>
            </a:r>
          </a:p>
        </p:txBody>
      </p:sp>
      <p:sp>
        <p:nvSpPr>
          <p:cNvPr id="13" name="Text Placeholder 9">
            <a:extLst>
              <a:ext uri="{FF2B5EF4-FFF2-40B4-BE49-F238E27FC236}">
                <a16:creationId xmlns:a16="http://schemas.microsoft.com/office/drawing/2014/main" id="{B77CE8FE-B543-5ED4-694A-0B97EEA481B9}"/>
              </a:ext>
            </a:extLst>
          </p:cNvPr>
          <p:cNvSpPr>
            <a:spLocks noGrp="1"/>
          </p:cNvSpPr>
          <p:nvPr>
            <p:ph type="body" sz="quarter" idx="33" hasCustomPrompt="1"/>
          </p:nvPr>
        </p:nvSpPr>
        <p:spPr>
          <a:xfrm>
            <a:off x="5965676" y="3489745"/>
            <a:ext cx="5851950" cy="587588"/>
          </a:xfrm>
        </p:spPr>
        <p:txBody>
          <a:bodyPr/>
          <a:lstStyle>
            <a:lvl1pPr marL="0" indent="0">
              <a:buNone/>
              <a:defRPr/>
            </a:lvl1pPr>
          </a:lstStyle>
          <a:p>
            <a:pPr lvl="0"/>
            <a:r>
              <a:rPr lang="en-GB"/>
              <a:t>Click to edit text</a:t>
            </a:r>
          </a:p>
        </p:txBody>
      </p:sp>
      <p:sp>
        <p:nvSpPr>
          <p:cNvPr id="14" name="Text Placeholder 9">
            <a:extLst>
              <a:ext uri="{FF2B5EF4-FFF2-40B4-BE49-F238E27FC236}">
                <a16:creationId xmlns:a16="http://schemas.microsoft.com/office/drawing/2014/main" id="{0C0C03FC-685A-F72C-E2BE-02C2F588D5CE}"/>
              </a:ext>
            </a:extLst>
          </p:cNvPr>
          <p:cNvSpPr>
            <a:spLocks noGrp="1"/>
          </p:cNvSpPr>
          <p:nvPr>
            <p:ph type="body" sz="quarter" idx="34" hasCustomPrompt="1"/>
          </p:nvPr>
        </p:nvSpPr>
        <p:spPr>
          <a:xfrm>
            <a:off x="5965676" y="3053004"/>
            <a:ext cx="5851950" cy="436738"/>
          </a:xfrm>
        </p:spPr>
        <p:txBody>
          <a:bodyPr anchor="ctr"/>
          <a:lstStyle>
            <a:lvl1pPr marL="0" indent="0">
              <a:buNone/>
              <a:defRPr b="1"/>
            </a:lvl1pPr>
          </a:lstStyle>
          <a:p>
            <a:pPr lvl="0"/>
            <a:r>
              <a:rPr lang="en-GB"/>
              <a:t>Click to edit text</a:t>
            </a:r>
          </a:p>
        </p:txBody>
      </p:sp>
      <p:sp>
        <p:nvSpPr>
          <p:cNvPr id="15" name="Text Placeholder 9">
            <a:extLst>
              <a:ext uri="{FF2B5EF4-FFF2-40B4-BE49-F238E27FC236}">
                <a16:creationId xmlns:a16="http://schemas.microsoft.com/office/drawing/2014/main" id="{197F36ED-080A-237E-DDC0-CB1F3499523F}"/>
              </a:ext>
            </a:extLst>
          </p:cNvPr>
          <p:cNvSpPr>
            <a:spLocks noGrp="1"/>
          </p:cNvSpPr>
          <p:nvPr>
            <p:ph type="body" sz="quarter" idx="35" hasCustomPrompt="1"/>
          </p:nvPr>
        </p:nvSpPr>
        <p:spPr>
          <a:xfrm>
            <a:off x="5965676" y="5074392"/>
            <a:ext cx="5851950" cy="587588"/>
          </a:xfrm>
        </p:spPr>
        <p:txBody>
          <a:bodyPr/>
          <a:lstStyle>
            <a:lvl1pPr marL="0" indent="0">
              <a:buNone/>
              <a:defRPr/>
            </a:lvl1pPr>
          </a:lstStyle>
          <a:p>
            <a:pPr lvl="0"/>
            <a:r>
              <a:rPr lang="en-GB"/>
              <a:t>Click to edit text</a:t>
            </a:r>
          </a:p>
        </p:txBody>
      </p:sp>
      <p:sp>
        <p:nvSpPr>
          <p:cNvPr id="16" name="Text Placeholder 9">
            <a:extLst>
              <a:ext uri="{FF2B5EF4-FFF2-40B4-BE49-F238E27FC236}">
                <a16:creationId xmlns:a16="http://schemas.microsoft.com/office/drawing/2014/main" id="{7E5CACBA-718E-A944-5E70-2AAD2EA4BE84}"/>
              </a:ext>
            </a:extLst>
          </p:cNvPr>
          <p:cNvSpPr>
            <a:spLocks noGrp="1"/>
          </p:cNvSpPr>
          <p:nvPr>
            <p:ph type="body" sz="quarter" idx="36" hasCustomPrompt="1"/>
          </p:nvPr>
        </p:nvSpPr>
        <p:spPr>
          <a:xfrm>
            <a:off x="5965676" y="4637651"/>
            <a:ext cx="5851950" cy="436738"/>
          </a:xfrm>
        </p:spPr>
        <p:txBody>
          <a:bodyPr anchor="ctr"/>
          <a:lstStyle>
            <a:lvl1pPr marL="0" indent="0">
              <a:buNone/>
              <a:defRPr b="1"/>
            </a:lvl1pPr>
          </a:lstStyle>
          <a:p>
            <a:pPr lvl="0"/>
            <a:r>
              <a:rPr lang="en-GB"/>
              <a:t>Click to edit text</a:t>
            </a:r>
          </a:p>
        </p:txBody>
      </p:sp>
      <p:sp>
        <p:nvSpPr>
          <p:cNvPr id="17" name="Title Placeholder 1">
            <a:extLst>
              <a:ext uri="{FF2B5EF4-FFF2-40B4-BE49-F238E27FC236}">
                <a16:creationId xmlns:a16="http://schemas.microsoft.com/office/drawing/2014/main" id="{4A6BD830-A88E-450A-FE51-9D87D1EAD38A}"/>
              </a:ext>
            </a:extLst>
          </p:cNvPr>
          <p:cNvSpPr>
            <a:spLocks noGrp="1"/>
          </p:cNvSpPr>
          <p:nvPr>
            <p:ph type="title" hasCustomPrompt="1"/>
          </p:nvPr>
        </p:nvSpPr>
        <p:spPr>
          <a:xfrm>
            <a:off x="4805363" y="365126"/>
            <a:ext cx="7012263" cy="767936"/>
          </a:xfrm>
          <a:prstGeom prst="rect">
            <a:avLst/>
          </a:prstGeom>
        </p:spPr>
        <p:txBody>
          <a:bodyPr vert="horz" lIns="91440" tIns="45720" rIns="91440" bIns="45720" rtlCol="0" anchor="ctr">
            <a:noAutofit/>
          </a:bodyPr>
          <a:lstStyle/>
          <a:p>
            <a:r>
              <a:rPr lang="en-US"/>
              <a:t>Click to edit title style</a:t>
            </a:r>
          </a:p>
        </p:txBody>
      </p:sp>
      <p:cxnSp>
        <p:nvCxnSpPr>
          <p:cNvPr id="18" name="Straight Connector 17">
            <a:extLst>
              <a:ext uri="{FF2B5EF4-FFF2-40B4-BE49-F238E27FC236}">
                <a16:creationId xmlns:a16="http://schemas.microsoft.com/office/drawing/2014/main" id="{8301801A-12C4-06AD-6D39-E63808A01741}"/>
              </a:ext>
            </a:extLst>
          </p:cNvPr>
          <p:cNvCxnSpPr>
            <a:cxnSpLocks/>
          </p:cNvCxnSpPr>
          <p:nvPr userDrawn="1"/>
        </p:nvCxnSpPr>
        <p:spPr>
          <a:xfrm>
            <a:off x="1056640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27174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Slide - Four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57FF59-A4DB-CA41-A2A7-46CFCE798324}"/>
              </a:ext>
            </a:extLst>
          </p:cNvPr>
          <p:cNvSpPr/>
          <p:nvPr userDrawn="1"/>
        </p:nvSpPr>
        <p:spPr>
          <a:xfrm>
            <a:off x="0" y="0"/>
            <a:ext cx="12191999" cy="3130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25D3BDE9-0531-904D-A74C-206108A3C7FF}"/>
              </a:ext>
            </a:extLst>
          </p:cNvPr>
          <p:cNvSpPr>
            <a:spLocks noGrp="1"/>
          </p:cNvSpPr>
          <p:nvPr>
            <p:ph type="pic" sz="quarter" idx="16"/>
          </p:nvPr>
        </p:nvSpPr>
        <p:spPr>
          <a:xfrm>
            <a:off x="914401" y="1752690"/>
            <a:ext cx="2386476" cy="2245712"/>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3" name="Picture Placeholder 12">
            <a:extLst>
              <a:ext uri="{FF2B5EF4-FFF2-40B4-BE49-F238E27FC236}">
                <a16:creationId xmlns:a16="http://schemas.microsoft.com/office/drawing/2014/main" id="{47A5F50C-E672-344C-93A8-A2DCD6A2E329}"/>
              </a:ext>
            </a:extLst>
          </p:cNvPr>
          <p:cNvSpPr>
            <a:spLocks noGrp="1"/>
          </p:cNvSpPr>
          <p:nvPr>
            <p:ph type="pic" sz="quarter" idx="17"/>
          </p:nvPr>
        </p:nvSpPr>
        <p:spPr>
          <a:xfrm>
            <a:off x="3573308" y="1752690"/>
            <a:ext cx="2386476" cy="2245712"/>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5" name="Picture Placeholder 14">
            <a:extLst>
              <a:ext uri="{FF2B5EF4-FFF2-40B4-BE49-F238E27FC236}">
                <a16:creationId xmlns:a16="http://schemas.microsoft.com/office/drawing/2014/main" id="{ADA4AA4E-5B2E-0046-AD19-D2C087F494CA}"/>
              </a:ext>
            </a:extLst>
          </p:cNvPr>
          <p:cNvSpPr>
            <a:spLocks noGrp="1"/>
          </p:cNvSpPr>
          <p:nvPr>
            <p:ph type="pic" sz="quarter" idx="18"/>
          </p:nvPr>
        </p:nvSpPr>
        <p:spPr>
          <a:xfrm>
            <a:off x="6232215" y="1752690"/>
            <a:ext cx="2386476" cy="2245712"/>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7" name="Picture Placeholder 16">
            <a:extLst>
              <a:ext uri="{FF2B5EF4-FFF2-40B4-BE49-F238E27FC236}">
                <a16:creationId xmlns:a16="http://schemas.microsoft.com/office/drawing/2014/main" id="{E652049D-3C42-2F46-82DD-C09852841923}"/>
              </a:ext>
            </a:extLst>
          </p:cNvPr>
          <p:cNvSpPr>
            <a:spLocks noGrp="1"/>
          </p:cNvSpPr>
          <p:nvPr>
            <p:ph type="pic" sz="quarter" idx="19"/>
          </p:nvPr>
        </p:nvSpPr>
        <p:spPr>
          <a:xfrm>
            <a:off x="8891123" y="1752690"/>
            <a:ext cx="2386476" cy="2245712"/>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5" name="Straight Connector 4">
            <a:extLst>
              <a:ext uri="{FF2B5EF4-FFF2-40B4-BE49-F238E27FC236}">
                <a16:creationId xmlns:a16="http://schemas.microsoft.com/office/drawing/2014/main" id="{72FCA0EF-55E6-B9B8-8EC3-30836CAD304E}"/>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pic>
        <p:nvPicPr>
          <p:cNvPr id="3" name="Graphic 2">
            <a:extLst>
              <a:ext uri="{FF2B5EF4-FFF2-40B4-BE49-F238E27FC236}">
                <a16:creationId xmlns:a16="http://schemas.microsoft.com/office/drawing/2014/main" id="{1DDDD029-6CE8-9A97-9DB8-41FAEE97C3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966303" y="5595645"/>
            <a:ext cx="287994" cy="287994"/>
          </a:xfrm>
          <a:prstGeom prst="rect">
            <a:avLst/>
          </a:prstGeom>
        </p:spPr>
      </p:pic>
      <p:sp>
        <p:nvSpPr>
          <p:cNvPr id="9" name="Text Placeholder 9">
            <a:extLst>
              <a:ext uri="{FF2B5EF4-FFF2-40B4-BE49-F238E27FC236}">
                <a16:creationId xmlns:a16="http://schemas.microsoft.com/office/drawing/2014/main" id="{8798F8FB-B48F-E81D-D258-ED5EC6BFE8E7}"/>
              </a:ext>
            </a:extLst>
          </p:cNvPr>
          <p:cNvSpPr>
            <a:spLocks noGrp="1"/>
          </p:cNvSpPr>
          <p:nvPr>
            <p:ph type="body" sz="quarter" idx="12" hasCustomPrompt="1"/>
          </p:nvPr>
        </p:nvSpPr>
        <p:spPr>
          <a:xfrm>
            <a:off x="918222" y="4539041"/>
            <a:ext cx="2382655" cy="436738"/>
          </a:xfrm>
        </p:spPr>
        <p:txBody>
          <a:bodyPr anchor="ctr" anchorCtr="0"/>
          <a:lstStyle>
            <a:lvl1pPr marL="0" indent="0">
              <a:buNone/>
              <a:defRPr/>
            </a:lvl1pPr>
          </a:lstStyle>
          <a:p>
            <a:pPr lvl="0"/>
            <a:r>
              <a:rPr lang="en-GB"/>
              <a:t>Job Title</a:t>
            </a:r>
          </a:p>
        </p:txBody>
      </p:sp>
      <p:sp>
        <p:nvSpPr>
          <p:cNvPr id="10" name="Text Placeholder 9">
            <a:extLst>
              <a:ext uri="{FF2B5EF4-FFF2-40B4-BE49-F238E27FC236}">
                <a16:creationId xmlns:a16="http://schemas.microsoft.com/office/drawing/2014/main" id="{4ADDEA8F-0FF6-32C7-C55D-86CC35357541}"/>
              </a:ext>
            </a:extLst>
          </p:cNvPr>
          <p:cNvSpPr>
            <a:spLocks noGrp="1"/>
          </p:cNvSpPr>
          <p:nvPr>
            <p:ph type="body" sz="quarter" idx="15" hasCustomPrompt="1"/>
          </p:nvPr>
        </p:nvSpPr>
        <p:spPr>
          <a:xfrm>
            <a:off x="918222" y="4102300"/>
            <a:ext cx="2382655" cy="436738"/>
          </a:xfrm>
        </p:spPr>
        <p:txBody>
          <a:bodyPr anchor="ctr"/>
          <a:lstStyle>
            <a:lvl1pPr marL="0" indent="0">
              <a:buNone/>
              <a:defRPr b="1"/>
            </a:lvl1pPr>
          </a:lstStyle>
          <a:p>
            <a:pPr lvl="0"/>
            <a:r>
              <a:rPr lang="en-GB"/>
              <a:t>Colleague Name</a:t>
            </a:r>
          </a:p>
        </p:txBody>
      </p:sp>
      <p:sp>
        <p:nvSpPr>
          <p:cNvPr id="11" name="Text Placeholder 9">
            <a:extLst>
              <a:ext uri="{FF2B5EF4-FFF2-40B4-BE49-F238E27FC236}">
                <a16:creationId xmlns:a16="http://schemas.microsoft.com/office/drawing/2014/main" id="{3DACE192-9D23-1837-31FA-7A2A4C5C5DE4}"/>
              </a:ext>
            </a:extLst>
          </p:cNvPr>
          <p:cNvSpPr>
            <a:spLocks noGrp="1"/>
          </p:cNvSpPr>
          <p:nvPr>
            <p:ph type="body" sz="quarter" idx="20" hasCustomPrompt="1"/>
          </p:nvPr>
        </p:nvSpPr>
        <p:spPr>
          <a:xfrm>
            <a:off x="918222" y="5058625"/>
            <a:ext cx="2382655" cy="436738"/>
          </a:xfrm>
        </p:spPr>
        <p:txBody>
          <a:bodyPr anchor="ctr" anchorCtr="0"/>
          <a:lstStyle>
            <a:lvl1pPr marL="0" indent="0">
              <a:buNone/>
              <a:defRPr/>
            </a:lvl1pPr>
          </a:lstStyle>
          <a:p>
            <a:pPr lvl="0"/>
            <a:r>
              <a:rPr lang="en-GB"/>
              <a:t>Email Address</a:t>
            </a:r>
          </a:p>
        </p:txBody>
      </p:sp>
      <p:pic>
        <p:nvPicPr>
          <p:cNvPr id="18" name="Graphic 17">
            <a:extLst>
              <a:ext uri="{FF2B5EF4-FFF2-40B4-BE49-F238E27FC236}">
                <a16:creationId xmlns:a16="http://schemas.microsoft.com/office/drawing/2014/main" id="{F95D9DA6-B66A-4506-3365-AEB14728630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21389" y="5595645"/>
            <a:ext cx="287994" cy="287994"/>
          </a:xfrm>
          <a:prstGeom prst="rect">
            <a:avLst/>
          </a:prstGeom>
        </p:spPr>
      </p:pic>
      <p:sp>
        <p:nvSpPr>
          <p:cNvPr id="19" name="Text Placeholder 9">
            <a:extLst>
              <a:ext uri="{FF2B5EF4-FFF2-40B4-BE49-F238E27FC236}">
                <a16:creationId xmlns:a16="http://schemas.microsoft.com/office/drawing/2014/main" id="{A67F17E9-96B8-5D1F-CE6E-04FF19D509B9}"/>
              </a:ext>
            </a:extLst>
          </p:cNvPr>
          <p:cNvSpPr>
            <a:spLocks noGrp="1"/>
          </p:cNvSpPr>
          <p:nvPr>
            <p:ph type="body" sz="quarter" idx="21" hasCustomPrompt="1"/>
          </p:nvPr>
        </p:nvSpPr>
        <p:spPr>
          <a:xfrm>
            <a:off x="3573308" y="4539041"/>
            <a:ext cx="2382655" cy="436738"/>
          </a:xfrm>
        </p:spPr>
        <p:txBody>
          <a:bodyPr anchor="ctr" anchorCtr="0"/>
          <a:lstStyle>
            <a:lvl1pPr marL="0" indent="0">
              <a:buNone/>
              <a:defRPr/>
            </a:lvl1pPr>
          </a:lstStyle>
          <a:p>
            <a:pPr lvl="0"/>
            <a:r>
              <a:rPr lang="en-GB"/>
              <a:t>Job Title</a:t>
            </a:r>
          </a:p>
        </p:txBody>
      </p:sp>
      <p:sp>
        <p:nvSpPr>
          <p:cNvPr id="20" name="Text Placeholder 9">
            <a:extLst>
              <a:ext uri="{FF2B5EF4-FFF2-40B4-BE49-F238E27FC236}">
                <a16:creationId xmlns:a16="http://schemas.microsoft.com/office/drawing/2014/main" id="{F626439D-7314-5C28-C426-E5480CFDD9BA}"/>
              </a:ext>
            </a:extLst>
          </p:cNvPr>
          <p:cNvSpPr>
            <a:spLocks noGrp="1"/>
          </p:cNvSpPr>
          <p:nvPr>
            <p:ph type="body" sz="quarter" idx="22" hasCustomPrompt="1"/>
          </p:nvPr>
        </p:nvSpPr>
        <p:spPr>
          <a:xfrm>
            <a:off x="3573308" y="4102300"/>
            <a:ext cx="2382655" cy="436738"/>
          </a:xfrm>
        </p:spPr>
        <p:txBody>
          <a:bodyPr anchor="ctr"/>
          <a:lstStyle>
            <a:lvl1pPr marL="0" indent="0">
              <a:buNone/>
              <a:defRPr b="1"/>
            </a:lvl1pPr>
          </a:lstStyle>
          <a:p>
            <a:pPr lvl="0"/>
            <a:r>
              <a:rPr lang="en-GB"/>
              <a:t>Colleague Name</a:t>
            </a:r>
          </a:p>
        </p:txBody>
      </p:sp>
      <p:sp>
        <p:nvSpPr>
          <p:cNvPr id="21" name="Text Placeholder 9">
            <a:extLst>
              <a:ext uri="{FF2B5EF4-FFF2-40B4-BE49-F238E27FC236}">
                <a16:creationId xmlns:a16="http://schemas.microsoft.com/office/drawing/2014/main" id="{6C01FA5D-AA78-08A3-ACEB-FECEFFA375E0}"/>
              </a:ext>
            </a:extLst>
          </p:cNvPr>
          <p:cNvSpPr>
            <a:spLocks noGrp="1"/>
          </p:cNvSpPr>
          <p:nvPr>
            <p:ph type="body" sz="quarter" idx="23" hasCustomPrompt="1"/>
          </p:nvPr>
        </p:nvSpPr>
        <p:spPr>
          <a:xfrm>
            <a:off x="3573308" y="5058625"/>
            <a:ext cx="2382655" cy="436738"/>
          </a:xfrm>
        </p:spPr>
        <p:txBody>
          <a:bodyPr anchor="ctr" anchorCtr="0"/>
          <a:lstStyle>
            <a:lvl1pPr marL="0" indent="0">
              <a:buNone/>
              <a:defRPr/>
            </a:lvl1pPr>
          </a:lstStyle>
          <a:p>
            <a:pPr lvl="0"/>
            <a:r>
              <a:rPr lang="en-GB"/>
              <a:t>Email Address</a:t>
            </a:r>
          </a:p>
        </p:txBody>
      </p:sp>
      <p:pic>
        <p:nvPicPr>
          <p:cNvPr id="22" name="Graphic 21">
            <a:extLst>
              <a:ext uri="{FF2B5EF4-FFF2-40B4-BE49-F238E27FC236}">
                <a16:creationId xmlns:a16="http://schemas.microsoft.com/office/drawing/2014/main" id="{B74B3E08-0DCC-D83C-2E37-FADA46107EB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939204" y="5590033"/>
            <a:ext cx="287994" cy="287994"/>
          </a:xfrm>
          <a:prstGeom prst="rect">
            <a:avLst/>
          </a:prstGeom>
        </p:spPr>
      </p:pic>
      <p:sp>
        <p:nvSpPr>
          <p:cNvPr id="23" name="Text Placeholder 9">
            <a:extLst>
              <a:ext uri="{FF2B5EF4-FFF2-40B4-BE49-F238E27FC236}">
                <a16:creationId xmlns:a16="http://schemas.microsoft.com/office/drawing/2014/main" id="{6DC98A6F-046C-94A7-CF84-3A6D2E904AC5}"/>
              </a:ext>
            </a:extLst>
          </p:cNvPr>
          <p:cNvSpPr>
            <a:spLocks noGrp="1"/>
          </p:cNvSpPr>
          <p:nvPr>
            <p:ph type="body" sz="quarter" idx="24" hasCustomPrompt="1"/>
          </p:nvPr>
        </p:nvSpPr>
        <p:spPr>
          <a:xfrm>
            <a:off x="8891123" y="4533429"/>
            <a:ext cx="2382655" cy="436738"/>
          </a:xfrm>
        </p:spPr>
        <p:txBody>
          <a:bodyPr anchor="ctr" anchorCtr="0"/>
          <a:lstStyle>
            <a:lvl1pPr marL="0" indent="0">
              <a:buNone/>
              <a:defRPr/>
            </a:lvl1pPr>
          </a:lstStyle>
          <a:p>
            <a:pPr lvl="0"/>
            <a:r>
              <a:rPr lang="en-GB"/>
              <a:t>Job Title</a:t>
            </a:r>
          </a:p>
        </p:txBody>
      </p:sp>
      <p:sp>
        <p:nvSpPr>
          <p:cNvPr id="24" name="Text Placeholder 9">
            <a:extLst>
              <a:ext uri="{FF2B5EF4-FFF2-40B4-BE49-F238E27FC236}">
                <a16:creationId xmlns:a16="http://schemas.microsoft.com/office/drawing/2014/main" id="{0BC85B8C-FB92-C45D-371B-E82F37D9BFAD}"/>
              </a:ext>
            </a:extLst>
          </p:cNvPr>
          <p:cNvSpPr>
            <a:spLocks noGrp="1"/>
          </p:cNvSpPr>
          <p:nvPr>
            <p:ph type="body" sz="quarter" idx="25" hasCustomPrompt="1"/>
          </p:nvPr>
        </p:nvSpPr>
        <p:spPr>
          <a:xfrm>
            <a:off x="8891123" y="4096688"/>
            <a:ext cx="2382655" cy="436738"/>
          </a:xfrm>
        </p:spPr>
        <p:txBody>
          <a:bodyPr anchor="ctr"/>
          <a:lstStyle>
            <a:lvl1pPr marL="0" indent="0">
              <a:buNone/>
              <a:defRPr b="1"/>
            </a:lvl1pPr>
          </a:lstStyle>
          <a:p>
            <a:pPr lvl="0"/>
            <a:r>
              <a:rPr lang="en-GB"/>
              <a:t>Colleague Name</a:t>
            </a:r>
          </a:p>
        </p:txBody>
      </p:sp>
      <p:sp>
        <p:nvSpPr>
          <p:cNvPr id="25" name="Text Placeholder 9">
            <a:extLst>
              <a:ext uri="{FF2B5EF4-FFF2-40B4-BE49-F238E27FC236}">
                <a16:creationId xmlns:a16="http://schemas.microsoft.com/office/drawing/2014/main" id="{6BF5293D-5733-0D0B-411D-9FBECAD803EB}"/>
              </a:ext>
            </a:extLst>
          </p:cNvPr>
          <p:cNvSpPr>
            <a:spLocks noGrp="1"/>
          </p:cNvSpPr>
          <p:nvPr>
            <p:ph type="body" sz="quarter" idx="26" hasCustomPrompt="1"/>
          </p:nvPr>
        </p:nvSpPr>
        <p:spPr>
          <a:xfrm>
            <a:off x="8891123" y="5053013"/>
            <a:ext cx="2382655" cy="436738"/>
          </a:xfrm>
        </p:spPr>
        <p:txBody>
          <a:bodyPr anchor="ctr" anchorCtr="0"/>
          <a:lstStyle>
            <a:lvl1pPr marL="0" indent="0">
              <a:buNone/>
              <a:defRPr/>
            </a:lvl1pPr>
          </a:lstStyle>
          <a:p>
            <a:pPr lvl="0"/>
            <a:r>
              <a:rPr lang="en-GB"/>
              <a:t>Email Address</a:t>
            </a:r>
          </a:p>
        </p:txBody>
      </p:sp>
      <p:pic>
        <p:nvPicPr>
          <p:cNvPr id="26" name="Graphic 25">
            <a:extLst>
              <a:ext uri="{FF2B5EF4-FFF2-40B4-BE49-F238E27FC236}">
                <a16:creationId xmlns:a16="http://schemas.microsoft.com/office/drawing/2014/main" id="{7285BF65-F94C-C60F-941B-58DDDCFF2C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284120" y="5595645"/>
            <a:ext cx="287994" cy="287994"/>
          </a:xfrm>
          <a:prstGeom prst="rect">
            <a:avLst/>
          </a:prstGeom>
        </p:spPr>
      </p:pic>
      <p:sp>
        <p:nvSpPr>
          <p:cNvPr id="27" name="Text Placeholder 9">
            <a:extLst>
              <a:ext uri="{FF2B5EF4-FFF2-40B4-BE49-F238E27FC236}">
                <a16:creationId xmlns:a16="http://schemas.microsoft.com/office/drawing/2014/main" id="{8B4D1366-84CD-C7E6-39F9-46A5A2A01292}"/>
              </a:ext>
            </a:extLst>
          </p:cNvPr>
          <p:cNvSpPr>
            <a:spLocks noGrp="1"/>
          </p:cNvSpPr>
          <p:nvPr>
            <p:ph type="body" sz="quarter" idx="27" hasCustomPrompt="1"/>
          </p:nvPr>
        </p:nvSpPr>
        <p:spPr>
          <a:xfrm>
            <a:off x="6236039" y="4539041"/>
            <a:ext cx="2382655" cy="436738"/>
          </a:xfrm>
        </p:spPr>
        <p:txBody>
          <a:bodyPr anchor="ctr" anchorCtr="0"/>
          <a:lstStyle>
            <a:lvl1pPr marL="0" indent="0">
              <a:buNone/>
              <a:defRPr/>
            </a:lvl1pPr>
          </a:lstStyle>
          <a:p>
            <a:pPr lvl="0"/>
            <a:r>
              <a:rPr lang="en-GB"/>
              <a:t>Job Title</a:t>
            </a:r>
          </a:p>
        </p:txBody>
      </p:sp>
      <p:sp>
        <p:nvSpPr>
          <p:cNvPr id="28" name="Text Placeholder 9">
            <a:extLst>
              <a:ext uri="{FF2B5EF4-FFF2-40B4-BE49-F238E27FC236}">
                <a16:creationId xmlns:a16="http://schemas.microsoft.com/office/drawing/2014/main" id="{57BF835C-7193-CE86-A56B-3A6ACF090DEC}"/>
              </a:ext>
            </a:extLst>
          </p:cNvPr>
          <p:cNvSpPr>
            <a:spLocks noGrp="1"/>
          </p:cNvSpPr>
          <p:nvPr>
            <p:ph type="body" sz="quarter" idx="28" hasCustomPrompt="1"/>
          </p:nvPr>
        </p:nvSpPr>
        <p:spPr>
          <a:xfrm>
            <a:off x="6236039" y="4102300"/>
            <a:ext cx="2382655" cy="436738"/>
          </a:xfrm>
        </p:spPr>
        <p:txBody>
          <a:bodyPr anchor="ctr"/>
          <a:lstStyle>
            <a:lvl1pPr marL="0" indent="0">
              <a:buNone/>
              <a:defRPr b="1"/>
            </a:lvl1pPr>
          </a:lstStyle>
          <a:p>
            <a:pPr lvl="0"/>
            <a:r>
              <a:rPr lang="en-GB"/>
              <a:t>Colleague Name</a:t>
            </a:r>
          </a:p>
        </p:txBody>
      </p:sp>
      <p:sp>
        <p:nvSpPr>
          <p:cNvPr id="29" name="Text Placeholder 9">
            <a:extLst>
              <a:ext uri="{FF2B5EF4-FFF2-40B4-BE49-F238E27FC236}">
                <a16:creationId xmlns:a16="http://schemas.microsoft.com/office/drawing/2014/main" id="{A0BA673F-F4A8-1BA1-8F97-FF5670B9D60C}"/>
              </a:ext>
            </a:extLst>
          </p:cNvPr>
          <p:cNvSpPr>
            <a:spLocks noGrp="1"/>
          </p:cNvSpPr>
          <p:nvPr>
            <p:ph type="body" sz="quarter" idx="29" hasCustomPrompt="1"/>
          </p:nvPr>
        </p:nvSpPr>
        <p:spPr>
          <a:xfrm>
            <a:off x="6236039" y="5058625"/>
            <a:ext cx="2382655" cy="436738"/>
          </a:xfrm>
        </p:spPr>
        <p:txBody>
          <a:bodyPr anchor="ctr" anchorCtr="0"/>
          <a:lstStyle>
            <a:lvl1pPr marL="0" indent="0">
              <a:buNone/>
              <a:defRPr/>
            </a:lvl1pPr>
          </a:lstStyle>
          <a:p>
            <a:pPr lvl="0"/>
            <a:r>
              <a:rPr lang="en-GB"/>
              <a:t>Email Address</a:t>
            </a:r>
          </a:p>
        </p:txBody>
      </p:sp>
      <p:sp>
        <p:nvSpPr>
          <p:cNvPr id="30" name="Title Placeholder 1">
            <a:extLst>
              <a:ext uri="{FF2B5EF4-FFF2-40B4-BE49-F238E27FC236}">
                <a16:creationId xmlns:a16="http://schemas.microsoft.com/office/drawing/2014/main" id="{5D20BD40-644E-0871-3F5D-806AE3441BD5}"/>
              </a:ext>
            </a:extLst>
          </p:cNvPr>
          <p:cNvSpPr>
            <a:spLocks noGrp="1"/>
          </p:cNvSpPr>
          <p:nvPr>
            <p:ph type="title" hasCustomPrompt="1"/>
          </p:nvPr>
        </p:nvSpPr>
        <p:spPr>
          <a:xfrm>
            <a:off x="357809" y="365126"/>
            <a:ext cx="11459817" cy="767936"/>
          </a:xfrm>
          <a:prstGeom prst="rect">
            <a:avLst/>
          </a:prstGeom>
        </p:spPr>
        <p:txBody>
          <a:bodyPr vert="horz" lIns="91440" tIns="45720" rIns="91440" bIns="45720" rtlCol="0" anchor="ctr">
            <a:noAutofit/>
          </a:bodyPr>
          <a:lstStyle>
            <a:lvl1pPr>
              <a:defRPr>
                <a:solidFill>
                  <a:schemeClr val="bg1"/>
                </a:solidFill>
              </a:defRPr>
            </a:lvl1pPr>
          </a:lstStyle>
          <a:p>
            <a:r>
              <a:rPr lang="en-US"/>
              <a:t>Click to edit title style</a:t>
            </a:r>
          </a:p>
        </p:txBody>
      </p:sp>
      <p:cxnSp>
        <p:nvCxnSpPr>
          <p:cNvPr id="31" name="Straight Connector 30">
            <a:extLst>
              <a:ext uri="{FF2B5EF4-FFF2-40B4-BE49-F238E27FC236}">
                <a16:creationId xmlns:a16="http://schemas.microsoft.com/office/drawing/2014/main" id="{3D10C379-199E-460D-3279-915210C2C4C8}"/>
              </a:ext>
            </a:extLst>
          </p:cNvPr>
          <p:cNvCxnSpPr>
            <a:cxnSpLocks/>
          </p:cNvCxnSpPr>
          <p:nvPr userDrawn="1"/>
        </p:nvCxnSpPr>
        <p:spPr>
          <a:xfrm>
            <a:off x="0" y="1232681"/>
            <a:ext cx="1625600" cy="0"/>
          </a:xfrm>
          <a:prstGeom prst="line">
            <a:avLst/>
          </a:prstGeom>
          <a:ln w="57150">
            <a:solidFill>
              <a:schemeClr val="accent4"/>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0707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Slide - Three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57FF59-A4DB-CA41-A2A7-46CFCE798324}"/>
              </a:ext>
            </a:extLst>
          </p:cNvPr>
          <p:cNvSpPr/>
          <p:nvPr userDrawn="1"/>
        </p:nvSpPr>
        <p:spPr>
          <a:xfrm>
            <a:off x="0" y="0"/>
            <a:ext cx="12192000" cy="3130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25D3BDE9-0531-904D-A74C-206108A3C7FF}"/>
              </a:ext>
            </a:extLst>
          </p:cNvPr>
          <p:cNvSpPr>
            <a:spLocks noGrp="1"/>
          </p:cNvSpPr>
          <p:nvPr>
            <p:ph type="pic" sz="quarter" idx="16"/>
          </p:nvPr>
        </p:nvSpPr>
        <p:spPr>
          <a:xfrm>
            <a:off x="2259582" y="1752690"/>
            <a:ext cx="2386476" cy="2245712"/>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3" name="Picture Placeholder 12">
            <a:extLst>
              <a:ext uri="{FF2B5EF4-FFF2-40B4-BE49-F238E27FC236}">
                <a16:creationId xmlns:a16="http://schemas.microsoft.com/office/drawing/2014/main" id="{47A5F50C-E672-344C-93A8-A2DCD6A2E329}"/>
              </a:ext>
            </a:extLst>
          </p:cNvPr>
          <p:cNvSpPr>
            <a:spLocks noGrp="1"/>
          </p:cNvSpPr>
          <p:nvPr>
            <p:ph type="pic" sz="quarter" idx="17"/>
          </p:nvPr>
        </p:nvSpPr>
        <p:spPr>
          <a:xfrm>
            <a:off x="4918489" y="1752690"/>
            <a:ext cx="2386476" cy="2245712"/>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5" name="Picture Placeholder 14">
            <a:extLst>
              <a:ext uri="{FF2B5EF4-FFF2-40B4-BE49-F238E27FC236}">
                <a16:creationId xmlns:a16="http://schemas.microsoft.com/office/drawing/2014/main" id="{ADA4AA4E-5B2E-0046-AD19-D2C087F494CA}"/>
              </a:ext>
            </a:extLst>
          </p:cNvPr>
          <p:cNvSpPr>
            <a:spLocks noGrp="1"/>
          </p:cNvSpPr>
          <p:nvPr>
            <p:ph type="pic" sz="quarter" idx="18"/>
          </p:nvPr>
        </p:nvSpPr>
        <p:spPr>
          <a:xfrm>
            <a:off x="7577396" y="1752690"/>
            <a:ext cx="2386476" cy="2245712"/>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5" name="Straight Connector 4">
            <a:extLst>
              <a:ext uri="{FF2B5EF4-FFF2-40B4-BE49-F238E27FC236}">
                <a16:creationId xmlns:a16="http://schemas.microsoft.com/office/drawing/2014/main" id="{72FCA0EF-55E6-B9B8-8EC3-30836CAD304E}"/>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pic>
        <p:nvPicPr>
          <p:cNvPr id="3" name="Graphic 2">
            <a:extLst>
              <a:ext uri="{FF2B5EF4-FFF2-40B4-BE49-F238E27FC236}">
                <a16:creationId xmlns:a16="http://schemas.microsoft.com/office/drawing/2014/main" id="{1DDDD029-6CE8-9A97-9DB8-41FAEE97C3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311484" y="5595645"/>
            <a:ext cx="287994" cy="287994"/>
          </a:xfrm>
          <a:prstGeom prst="rect">
            <a:avLst/>
          </a:prstGeom>
        </p:spPr>
      </p:pic>
      <p:sp>
        <p:nvSpPr>
          <p:cNvPr id="9" name="Text Placeholder 9">
            <a:extLst>
              <a:ext uri="{FF2B5EF4-FFF2-40B4-BE49-F238E27FC236}">
                <a16:creationId xmlns:a16="http://schemas.microsoft.com/office/drawing/2014/main" id="{8798F8FB-B48F-E81D-D258-ED5EC6BFE8E7}"/>
              </a:ext>
            </a:extLst>
          </p:cNvPr>
          <p:cNvSpPr>
            <a:spLocks noGrp="1"/>
          </p:cNvSpPr>
          <p:nvPr>
            <p:ph type="body" sz="quarter" idx="12" hasCustomPrompt="1"/>
          </p:nvPr>
        </p:nvSpPr>
        <p:spPr>
          <a:xfrm>
            <a:off x="2263403" y="4539041"/>
            <a:ext cx="2382655" cy="436738"/>
          </a:xfrm>
        </p:spPr>
        <p:txBody>
          <a:bodyPr anchor="ctr" anchorCtr="0"/>
          <a:lstStyle>
            <a:lvl1pPr marL="0" indent="0">
              <a:buNone/>
              <a:defRPr/>
            </a:lvl1pPr>
          </a:lstStyle>
          <a:p>
            <a:pPr lvl="0"/>
            <a:r>
              <a:rPr lang="en-GB"/>
              <a:t>Job Title</a:t>
            </a:r>
          </a:p>
        </p:txBody>
      </p:sp>
      <p:sp>
        <p:nvSpPr>
          <p:cNvPr id="10" name="Text Placeholder 9">
            <a:extLst>
              <a:ext uri="{FF2B5EF4-FFF2-40B4-BE49-F238E27FC236}">
                <a16:creationId xmlns:a16="http://schemas.microsoft.com/office/drawing/2014/main" id="{4ADDEA8F-0FF6-32C7-C55D-86CC35357541}"/>
              </a:ext>
            </a:extLst>
          </p:cNvPr>
          <p:cNvSpPr>
            <a:spLocks noGrp="1"/>
          </p:cNvSpPr>
          <p:nvPr>
            <p:ph type="body" sz="quarter" idx="15" hasCustomPrompt="1"/>
          </p:nvPr>
        </p:nvSpPr>
        <p:spPr>
          <a:xfrm>
            <a:off x="2263403" y="4102300"/>
            <a:ext cx="2382655" cy="436738"/>
          </a:xfrm>
        </p:spPr>
        <p:txBody>
          <a:bodyPr anchor="ctr"/>
          <a:lstStyle>
            <a:lvl1pPr marL="0" indent="0">
              <a:buNone/>
              <a:defRPr b="1"/>
            </a:lvl1pPr>
          </a:lstStyle>
          <a:p>
            <a:pPr lvl="0"/>
            <a:r>
              <a:rPr lang="en-GB"/>
              <a:t>Colleague Name</a:t>
            </a:r>
          </a:p>
        </p:txBody>
      </p:sp>
      <p:sp>
        <p:nvSpPr>
          <p:cNvPr id="11" name="Text Placeholder 9">
            <a:extLst>
              <a:ext uri="{FF2B5EF4-FFF2-40B4-BE49-F238E27FC236}">
                <a16:creationId xmlns:a16="http://schemas.microsoft.com/office/drawing/2014/main" id="{3DACE192-9D23-1837-31FA-7A2A4C5C5DE4}"/>
              </a:ext>
            </a:extLst>
          </p:cNvPr>
          <p:cNvSpPr>
            <a:spLocks noGrp="1"/>
          </p:cNvSpPr>
          <p:nvPr>
            <p:ph type="body" sz="quarter" idx="20" hasCustomPrompt="1"/>
          </p:nvPr>
        </p:nvSpPr>
        <p:spPr>
          <a:xfrm>
            <a:off x="2263403" y="5058625"/>
            <a:ext cx="2382655" cy="436738"/>
          </a:xfrm>
        </p:spPr>
        <p:txBody>
          <a:bodyPr anchor="t" anchorCtr="0"/>
          <a:lstStyle>
            <a:lvl1pPr marL="0" indent="0">
              <a:buNone/>
              <a:defRPr/>
            </a:lvl1pPr>
          </a:lstStyle>
          <a:p>
            <a:pPr lvl="0"/>
            <a:r>
              <a:rPr lang="en-GB"/>
              <a:t>Email Address</a:t>
            </a:r>
          </a:p>
        </p:txBody>
      </p:sp>
      <p:pic>
        <p:nvPicPr>
          <p:cNvPr id="18" name="Graphic 17">
            <a:extLst>
              <a:ext uri="{FF2B5EF4-FFF2-40B4-BE49-F238E27FC236}">
                <a16:creationId xmlns:a16="http://schemas.microsoft.com/office/drawing/2014/main" id="{F95D9DA6-B66A-4506-3365-AEB14728630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966570" y="5595645"/>
            <a:ext cx="287994" cy="287994"/>
          </a:xfrm>
          <a:prstGeom prst="rect">
            <a:avLst/>
          </a:prstGeom>
        </p:spPr>
      </p:pic>
      <p:sp>
        <p:nvSpPr>
          <p:cNvPr id="19" name="Text Placeholder 9">
            <a:extLst>
              <a:ext uri="{FF2B5EF4-FFF2-40B4-BE49-F238E27FC236}">
                <a16:creationId xmlns:a16="http://schemas.microsoft.com/office/drawing/2014/main" id="{A67F17E9-96B8-5D1F-CE6E-04FF19D509B9}"/>
              </a:ext>
            </a:extLst>
          </p:cNvPr>
          <p:cNvSpPr>
            <a:spLocks noGrp="1"/>
          </p:cNvSpPr>
          <p:nvPr>
            <p:ph type="body" sz="quarter" idx="21" hasCustomPrompt="1"/>
          </p:nvPr>
        </p:nvSpPr>
        <p:spPr>
          <a:xfrm>
            <a:off x="4918489" y="4539041"/>
            <a:ext cx="2382655" cy="436738"/>
          </a:xfrm>
        </p:spPr>
        <p:txBody>
          <a:bodyPr anchor="ctr" anchorCtr="0"/>
          <a:lstStyle>
            <a:lvl1pPr marL="0" indent="0">
              <a:buNone/>
              <a:defRPr/>
            </a:lvl1pPr>
          </a:lstStyle>
          <a:p>
            <a:pPr lvl="0"/>
            <a:r>
              <a:rPr lang="en-GB"/>
              <a:t>Job Title</a:t>
            </a:r>
          </a:p>
        </p:txBody>
      </p:sp>
      <p:sp>
        <p:nvSpPr>
          <p:cNvPr id="20" name="Text Placeholder 9">
            <a:extLst>
              <a:ext uri="{FF2B5EF4-FFF2-40B4-BE49-F238E27FC236}">
                <a16:creationId xmlns:a16="http://schemas.microsoft.com/office/drawing/2014/main" id="{F626439D-7314-5C28-C426-E5480CFDD9BA}"/>
              </a:ext>
            </a:extLst>
          </p:cNvPr>
          <p:cNvSpPr>
            <a:spLocks noGrp="1"/>
          </p:cNvSpPr>
          <p:nvPr>
            <p:ph type="body" sz="quarter" idx="22" hasCustomPrompt="1"/>
          </p:nvPr>
        </p:nvSpPr>
        <p:spPr>
          <a:xfrm>
            <a:off x="4918489" y="4102300"/>
            <a:ext cx="2382655" cy="436738"/>
          </a:xfrm>
        </p:spPr>
        <p:txBody>
          <a:bodyPr anchor="ctr"/>
          <a:lstStyle>
            <a:lvl1pPr marL="0" indent="0">
              <a:buNone/>
              <a:defRPr b="1"/>
            </a:lvl1pPr>
          </a:lstStyle>
          <a:p>
            <a:pPr lvl="0"/>
            <a:r>
              <a:rPr lang="en-GB"/>
              <a:t>Colleague Name</a:t>
            </a:r>
          </a:p>
        </p:txBody>
      </p:sp>
      <p:sp>
        <p:nvSpPr>
          <p:cNvPr id="21" name="Text Placeholder 9">
            <a:extLst>
              <a:ext uri="{FF2B5EF4-FFF2-40B4-BE49-F238E27FC236}">
                <a16:creationId xmlns:a16="http://schemas.microsoft.com/office/drawing/2014/main" id="{6C01FA5D-AA78-08A3-ACEB-FECEFFA375E0}"/>
              </a:ext>
            </a:extLst>
          </p:cNvPr>
          <p:cNvSpPr>
            <a:spLocks noGrp="1"/>
          </p:cNvSpPr>
          <p:nvPr>
            <p:ph type="body" sz="quarter" idx="23" hasCustomPrompt="1"/>
          </p:nvPr>
        </p:nvSpPr>
        <p:spPr>
          <a:xfrm>
            <a:off x="4918489" y="5058625"/>
            <a:ext cx="2382655" cy="436738"/>
          </a:xfrm>
        </p:spPr>
        <p:txBody>
          <a:bodyPr anchor="t" anchorCtr="0"/>
          <a:lstStyle>
            <a:lvl1pPr marL="0" indent="0">
              <a:buNone/>
              <a:defRPr/>
            </a:lvl1pPr>
          </a:lstStyle>
          <a:p>
            <a:pPr lvl="0"/>
            <a:r>
              <a:rPr lang="en-GB"/>
              <a:t>Email Address</a:t>
            </a:r>
          </a:p>
        </p:txBody>
      </p:sp>
      <p:pic>
        <p:nvPicPr>
          <p:cNvPr id="26" name="Graphic 25">
            <a:extLst>
              <a:ext uri="{FF2B5EF4-FFF2-40B4-BE49-F238E27FC236}">
                <a16:creationId xmlns:a16="http://schemas.microsoft.com/office/drawing/2014/main" id="{7285BF65-F94C-C60F-941B-58DDDCFF2C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629301" y="5595645"/>
            <a:ext cx="287994" cy="287994"/>
          </a:xfrm>
          <a:prstGeom prst="rect">
            <a:avLst/>
          </a:prstGeom>
        </p:spPr>
      </p:pic>
      <p:sp>
        <p:nvSpPr>
          <p:cNvPr id="27" name="Text Placeholder 9">
            <a:extLst>
              <a:ext uri="{FF2B5EF4-FFF2-40B4-BE49-F238E27FC236}">
                <a16:creationId xmlns:a16="http://schemas.microsoft.com/office/drawing/2014/main" id="{8B4D1366-84CD-C7E6-39F9-46A5A2A01292}"/>
              </a:ext>
            </a:extLst>
          </p:cNvPr>
          <p:cNvSpPr>
            <a:spLocks noGrp="1"/>
          </p:cNvSpPr>
          <p:nvPr>
            <p:ph type="body" sz="quarter" idx="27" hasCustomPrompt="1"/>
          </p:nvPr>
        </p:nvSpPr>
        <p:spPr>
          <a:xfrm>
            <a:off x="7581220" y="4539041"/>
            <a:ext cx="2382655" cy="436738"/>
          </a:xfrm>
        </p:spPr>
        <p:txBody>
          <a:bodyPr anchor="ctr" anchorCtr="0"/>
          <a:lstStyle>
            <a:lvl1pPr marL="0" indent="0">
              <a:buNone/>
              <a:defRPr/>
            </a:lvl1pPr>
          </a:lstStyle>
          <a:p>
            <a:pPr lvl="0"/>
            <a:r>
              <a:rPr lang="en-GB"/>
              <a:t>Job Title</a:t>
            </a:r>
          </a:p>
        </p:txBody>
      </p:sp>
      <p:sp>
        <p:nvSpPr>
          <p:cNvPr id="28" name="Text Placeholder 9">
            <a:extLst>
              <a:ext uri="{FF2B5EF4-FFF2-40B4-BE49-F238E27FC236}">
                <a16:creationId xmlns:a16="http://schemas.microsoft.com/office/drawing/2014/main" id="{57BF835C-7193-CE86-A56B-3A6ACF090DEC}"/>
              </a:ext>
            </a:extLst>
          </p:cNvPr>
          <p:cNvSpPr>
            <a:spLocks noGrp="1"/>
          </p:cNvSpPr>
          <p:nvPr>
            <p:ph type="body" sz="quarter" idx="28" hasCustomPrompt="1"/>
          </p:nvPr>
        </p:nvSpPr>
        <p:spPr>
          <a:xfrm>
            <a:off x="7581220" y="4102300"/>
            <a:ext cx="2382655" cy="436738"/>
          </a:xfrm>
        </p:spPr>
        <p:txBody>
          <a:bodyPr anchor="ctr"/>
          <a:lstStyle>
            <a:lvl1pPr marL="0" indent="0">
              <a:buNone/>
              <a:defRPr b="1"/>
            </a:lvl1pPr>
          </a:lstStyle>
          <a:p>
            <a:pPr lvl="0"/>
            <a:r>
              <a:rPr lang="en-GB"/>
              <a:t>Colleague Name</a:t>
            </a:r>
          </a:p>
        </p:txBody>
      </p:sp>
      <p:sp>
        <p:nvSpPr>
          <p:cNvPr id="29" name="Text Placeholder 9">
            <a:extLst>
              <a:ext uri="{FF2B5EF4-FFF2-40B4-BE49-F238E27FC236}">
                <a16:creationId xmlns:a16="http://schemas.microsoft.com/office/drawing/2014/main" id="{A0BA673F-F4A8-1BA1-8F97-FF5670B9D60C}"/>
              </a:ext>
            </a:extLst>
          </p:cNvPr>
          <p:cNvSpPr>
            <a:spLocks noGrp="1"/>
          </p:cNvSpPr>
          <p:nvPr>
            <p:ph type="body" sz="quarter" idx="29" hasCustomPrompt="1"/>
          </p:nvPr>
        </p:nvSpPr>
        <p:spPr>
          <a:xfrm>
            <a:off x="7581220" y="5058625"/>
            <a:ext cx="2382655" cy="436738"/>
          </a:xfrm>
        </p:spPr>
        <p:txBody>
          <a:bodyPr anchor="t" anchorCtr="0"/>
          <a:lstStyle>
            <a:lvl1pPr marL="0" indent="0">
              <a:buNone/>
              <a:defRPr/>
            </a:lvl1pPr>
          </a:lstStyle>
          <a:p>
            <a:pPr lvl="0"/>
            <a:r>
              <a:rPr lang="en-GB"/>
              <a:t>Email Address</a:t>
            </a:r>
          </a:p>
        </p:txBody>
      </p:sp>
      <p:sp>
        <p:nvSpPr>
          <p:cNvPr id="30" name="Title Placeholder 1">
            <a:extLst>
              <a:ext uri="{FF2B5EF4-FFF2-40B4-BE49-F238E27FC236}">
                <a16:creationId xmlns:a16="http://schemas.microsoft.com/office/drawing/2014/main" id="{5D20BD40-644E-0871-3F5D-806AE3441BD5}"/>
              </a:ext>
            </a:extLst>
          </p:cNvPr>
          <p:cNvSpPr>
            <a:spLocks noGrp="1"/>
          </p:cNvSpPr>
          <p:nvPr>
            <p:ph type="title" hasCustomPrompt="1"/>
          </p:nvPr>
        </p:nvSpPr>
        <p:spPr>
          <a:xfrm>
            <a:off x="357809" y="365126"/>
            <a:ext cx="11459817" cy="767936"/>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title style</a:t>
            </a:r>
          </a:p>
        </p:txBody>
      </p:sp>
      <p:cxnSp>
        <p:nvCxnSpPr>
          <p:cNvPr id="2" name="Straight Connector 1">
            <a:extLst>
              <a:ext uri="{FF2B5EF4-FFF2-40B4-BE49-F238E27FC236}">
                <a16:creationId xmlns:a16="http://schemas.microsoft.com/office/drawing/2014/main" id="{71EA0BBD-C034-EC6F-A030-C5900EA5D064}"/>
              </a:ext>
            </a:extLst>
          </p:cNvPr>
          <p:cNvCxnSpPr>
            <a:cxnSpLocks/>
          </p:cNvCxnSpPr>
          <p:nvPr userDrawn="1"/>
        </p:nvCxnSpPr>
        <p:spPr>
          <a:xfrm>
            <a:off x="0" y="1232681"/>
            <a:ext cx="1625600" cy="0"/>
          </a:xfrm>
          <a:prstGeom prst="line">
            <a:avLst/>
          </a:prstGeom>
          <a:ln w="57150">
            <a:solidFill>
              <a:schemeClr val="accent4"/>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90137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Slide - Two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57FF59-A4DB-CA41-A2A7-46CFCE798324}"/>
              </a:ext>
            </a:extLst>
          </p:cNvPr>
          <p:cNvSpPr/>
          <p:nvPr userDrawn="1"/>
        </p:nvSpPr>
        <p:spPr>
          <a:xfrm>
            <a:off x="0" y="0"/>
            <a:ext cx="12192000" cy="3130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47A5F50C-E672-344C-93A8-A2DCD6A2E329}"/>
              </a:ext>
            </a:extLst>
          </p:cNvPr>
          <p:cNvSpPr>
            <a:spLocks noGrp="1"/>
          </p:cNvSpPr>
          <p:nvPr>
            <p:ph type="pic" sz="quarter" idx="17"/>
          </p:nvPr>
        </p:nvSpPr>
        <p:spPr>
          <a:xfrm>
            <a:off x="3207254" y="1752690"/>
            <a:ext cx="2386476" cy="2245712"/>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5" name="Picture Placeholder 14">
            <a:extLst>
              <a:ext uri="{FF2B5EF4-FFF2-40B4-BE49-F238E27FC236}">
                <a16:creationId xmlns:a16="http://schemas.microsoft.com/office/drawing/2014/main" id="{ADA4AA4E-5B2E-0046-AD19-D2C087F494CA}"/>
              </a:ext>
            </a:extLst>
          </p:cNvPr>
          <p:cNvSpPr>
            <a:spLocks noGrp="1"/>
          </p:cNvSpPr>
          <p:nvPr>
            <p:ph type="pic" sz="quarter" idx="18"/>
          </p:nvPr>
        </p:nvSpPr>
        <p:spPr>
          <a:xfrm>
            <a:off x="6480117" y="1752690"/>
            <a:ext cx="2386476" cy="2245712"/>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5" name="Straight Connector 4">
            <a:extLst>
              <a:ext uri="{FF2B5EF4-FFF2-40B4-BE49-F238E27FC236}">
                <a16:creationId xmlns:a16="http://schemas.microsoft.com/office/drawing/2014/main" id="{72FCA0EF-55E6-B9B8-8EC3-30836CAD304E}"/>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pic>
        <p:nvPicPr>
          <p:cNvPr id="18" name="Graphic 17">
            <a:extLst>
              <a:ext uri="{FF2B5EF4-FFF2-40B4-BE49-F238E27FC236}">
                <a16:creationId xmlns:a16="http://schemas.microsoft.com/office/drawing/2014/main" id="{F95D9DA6-B66A-4506-3365-AEB14728630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255335" y="5595645"/>
            <a:ext cx="287994" cy="287994"/>
          </a:xfrm>
          <a:prstGeom prst="rect">
            <a:avLst/>
          </a:prstGeom>
        </p:spPr>
      </p:pic>
      <p:sp>
        <p:nvSpPr>
          <p:cNvPr id="19" name="Text Placeholder 9">
            <a:extLst>
              <a:ext uri="{FF2B5EF4-FFF2-40B4-BE49-F238E27FC236}">
                <a16:creationId xmlns:a16="http://schemas.microsoft.com/office/drawing/2014/main" id="{A67F17E9-96B8-5D1F-CE6E-04FF19D509B9}"/>
              </a:ext>
            </a:extLst>
          </p:cNvPr>
          <p:cNvSpPr>
            <a:spLocks noGrp="1"/>
          </p:cNvSpPr>
          <p:nvPr>
            <p:ph type="body" sz="quarter" idx="21" hasCustomPrompt="1"/>
          </p:nvPr>
        </p:nvSpPr>
        <p:spPr>
          <a:xfrm>
            <a:off x="3207254" y="4539041"/>
            <a:ext cx="2382655" cy="436738"/>
          </a:xfrm>
        </p:spPr>
        <p:txBody>
          <a:bodyPr anchor="ctr" anchorCtr="0"/>
          <a:lstStyle>
            <a:lvl1pPr marL="0" indent="0">
              <a:buNone/>
              <a:defRPr/>
            </a:lvl1pPr>
          </a:lstStyle>
          <a:p>
            <a:pPr lvl="0"/>
            <a:r>
              <a:rPr lang="en-GB"/>
              <a:t>Job Title</a:t>
            </a:r>
          </a:p>
        </p:txBody>
      </p:sp>
      <p:sp>
        <p:nvSpPr>
          <p:cNvPr id="20" name="Text Placeholder 9">
            <a:extLst>
              <a:ext uri="{FF2B5EF4-FFF2-40B4-BE49-F238E27FC236}">
                <a16:creationId xmlns:a16="http://schemas.microsoft.com/office/drawing/2014/main" id="{F626439D-7314-5C28-C426-E5480CFDD9BA}"/>
              </a:ext>
            </a:extLst>
          </p:cNvPr>
          <p:cNvSpPr>
            <a:spLocks noGrp="1"/>
          </p:cNvSpPr>
          <p:nvPr>
            <p:ph type="body" sz="quarter" idx="22" hasCustomPrompt="1"/>
          </p:nvPr>
        </p:nvSpPr>
        <p:spPr>
          <a:xfrm>
            <a:off x="3207254" y="4102300"/>
            <a:ext cx="2382655" cy="436738"/>
          </a:xfrm>
        </p:spPr>
        <p:txBody>
          <a:bodyPr anchor="ctr"/>
          <a:lstStyle>
            <a:lvl1pPr marL="0" indent="0">
              <a:buNone/>
              <a:defRPr b="1"/>
            </a:lvl1pPr>
          </a:lstStyle>
          <a:p>
            <a:pPr lvl="0"/>
            <a:r>
              <a:rPr lang="en-GB"/>
              <a:t>Colleague Name</a:t>
            </a:r>
          </a:p>
        </p:txBody>
      </p:sp>
      <p:sp>
        <p:nvSpPr>
          <p:cNvPr id="21" name="Text Placeholder 9">
            <a:extLst>
              <a:ext uri="{FF2B5EF4-FFF2-40B4-BE49-F238E27FC236}">
                <a16:creationId xmlns:a16="http://schemas.microsoft.com/office/drawing/2014/main" id="{6C01FA5D-AA78-08A3-ACEB-FECEFFA375E0}"/>
              </a:ext>
            </a:extLst>
          </p:cNvPr>
          <p:cNvSpPr>
            <a:spLocks noGrp="1"/>
          </p:cNvSpPr>
          <p:nvPr>
            <p:ph type="body" sz="quarter" idx="23" hasCustomPrompt="1"/>
          </p:nvPr>
        </p:nvSpPr>
        <p:spPr>
          <a:xfrm>
            <a:off x="3207254" y="5058625"/>
            <a:ext cx="2382655" cy="436738"/>
          </a:xfrm>
        </p:spPr>
        <p:txBody>
          <a:bodyPr anchor="ctr" anchorCtr="0"/>
          <a:lstStyle>
            <a:lvl1pPr marL="0" indent="0">
              <a:buNone/>
              <a:defRPr/>
            </a:lvl1pPr>
          </a:lstStyle>
          <a:p>
            <a:pPr lvl="0"/>
            <a:r>
              <a:rPr lang="en-GB"/>
              <a:t>Email Address</a:t>
            </a:r>
          </a:p>
        </p:txBody>
      </p:sp>
      <p:pic>
        <p:nvPicPr>
          <p:cNvPr id="26" name="Graphic 25">
            <a:extLst>
              <a:ext uri="{FF2B5EF4-FFF2-40B4-BE49-F238E27FC236}">
                <a16:creationId xmlns:a16="http://schemas.microsoft.com/office/drawing/2014/main" id="{7285BF65-F94C-C60F-941B-58DDDCFF2C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532022" y="5595645"/>
            <a:ext cx="287994" cy="287994"/>
          </a:xfrm>
          <a:prstGeom prst="rect">
            <a:avLst/>
          </a:prstGeom>
        </p:spPr>
      </p:pic>
      <p:sp>
        <p:nvSpPr>
          <p:cNvPr id="27" name="Text Placeholder 9">
            <a:extLst>
              <a:ext uri="{FF2B5EF4-FFF2-40B4-BE49-F238E27FC236}">
                <a16:creationId xmlns:a16="http://schemas.microsoft.com/office/drawing/2014/main" id="{8B4D1366-84CD-C7E6-39F9-46A5A2A01292}"/>
              </a:ext>
            </a:extLst>
          </p:cNvPr>
          <p:cNvSpPr>
            <a:spLocks noGrp="1"/>
          </p:cNvSpPr>
          <p:nvPr>
            <p:ph type="body" sz="quarter" idx="27" hasCustomPrompt="1"/>
          </p:nvPr>
        </p:nvSpPr>
        <p:spPr>
          <a:xfrm>
            <a:off x="6483941" y="4539041"/>
            <a:ext cx="2382655" cy="436738"/>
          </a:xfrm>
        </p:spPr>
        <p:txBody>
          <a:bodyPr anchor="ctr" anchorCtr="0"/>
          <a:lstStyle>
            <a:lvl1pPr marL="0" indent="0">
              <a:buNone/>
              <a:defRPr/>
            </a:lvl1pPr>
          </a:lstStyle>
          <a:p>
            <a:pPr lvl="0"/>
            <a:r>
              <a:rPr lang="en-GB"/>
              <a:t>Job Title</a:t>
            </a:r>
          </a:p>
        </p:txBody>
      </p:sp>
      <p:sp>
        <p:nvSpPr>
          <p:cNvPr id="28" name="Text Placeholder 9">
            <a:extLst>
              <a:ext uri="{FF2B5EF4-FFF2-40B4-BE49-F238E27FC236}">
                <a16:creationId xmlns:a16="http://schemas.microsoft.com/office/drawing/2014/main" id="{57BF835C-7193-CE86-A56B-3A6ACF090DEC}"/>
              </a:ext>
            </a:extLst>
          </p:cNvPr>
          <p:cNvSpPr>
            <a:spLocks noGrp="1"/>
          </p:cNvSpPr>
          <p:nvPr>
            <p:ph type="body" sz="quarter" idx="28" hasCustomPrompt="1"/>
          </p:nvPr>
        </p:nvSpPr>
        <p:spPr>
          <a:xfrm>
            <a:off x="6483941" y="4102300"/>
            <a:ext cx="2382655" cy="436738"/>
          </a:xfrm>
        </p:spPr>
        <p:txBody>
          <a:bodyPr anchor="ctr"/>
          <a:lstStyle>
            <a:lvl1pPr marL="0" indent="0">
              <a:buNone/>
              <a:defRPr b="1"/>
            </a:lvl1pPr>
          </a:lstStyle>
          <a:p>
            <a:pPr lvl="0"/>
            <a:r>
              <a:rPr lang="en-GB"/>
              <a:t>Colleague Name</a:t>
            </a:r>
          </a:p>
        </p:txBody>
      </p:sp>
      <p:sp>
        <p:nvSpPr>
          <p:cNvPr id="29" name="Text Placeholder 9">
            <a:extLst>
              <a:ext uri="{FF2B5EF4-FFF2-40B4-BE49-F238E27FC236}">
                <a16:creationId xmlns:a16="http://schemas.microsoft.com/office/drawing/2014/main" id="{A0BA673F-F4A8-1BA1-8F97-FF5670B9D60C}"/>
              </a:ext>
            </a:extLst>
          </p:cNvPr>
          <p:cNvSpPr>
            <a:spLocks noGrp="1"/>
          </p:cNvSpPr>
          <p:nvPr>
            <p:ph type="body" sz="quarter" idx="29" hasCustomPrompt="1"/>
          </p:nvPr>
        </p:nvSpPr>
        <p:spPr>
          <a:xfrm>
            <a:off x="6483941" y="5058625"/>
            <a:ext cx="2382655" cy="436738"/>
          </a:xfrm>
        </p:spPr>
        <p:txBody>
          <a:bodyPr anchor="ctr" anchorCtr="0"/>
          <a:lstStyle>
            <a:lvl1pPr marL="0" indent="0">
              <a:buNone/>
              <a:defRPr/>
            </a:lvl1pPr>
          </a:lstStyle>
          <a:p>
            <a:pPr lvl="0"/>
            <a:r>
              <a:rPr lang="en-GB"/>
              <a:t>Email Address</a:t>
            </a:r>
          </a:p>
        </p:txBody>
      </p:sp>
      <p:sp>
        <p:nvSpPr>
          <p:cNvPr id="30" name="Title Placeholder 1">
            <a:extLst>
              <a:ext uri="{FF2B5EF4-FFF2-40B4-BE49-F238E27FC236}">
                <a16:creationId xmlns:a16="http://schemas.microsoft.com/office/drawing/2014/main" id="{5D20BD40-644E-0871-3F5D-806AE3441BD5}"/>
              </a:ext>
            </a:extLst>
          </p:cNvPr>
          <p:cNvSpPr>
            <a:spLocks noGrp="1"/>
          </p:cNvSpPr>
          <p:nvPr>
            <p:ph type="title" hasCustomPrompt="1"/>
          </p:nvPr>
        </p:nvSpPr>
        <p:spPr>
          <a:xfrm>
            <a:off x="357809" y="365126"/>
            <a:ext cx="11459817" cy="767936"/>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title style</a:t>
            </a:r>
          </a:p>
        </p:txBody>
      </p:sp>
      <p:cxnSp>
        <p:nvCxnSpPr>
          <p:cNvPr id="2" name="Straight Connector 1">
            <a:extLst>
              <a:ext uri="{FF2B5EF4-FFF2-40B4-BE49-F238E27FC236}">
                <a16:creationId xmlns:a16="http://schemas.microsoft.com/office/drawing/2014/main" id="{71EA0BBD-C034-EC6F-A030-C5900EA5D064}"/>
              </a:ext>
            </a:extLst>
          </p:cNvPr>
          <p:cNvCxnSpPr>
            <a:cxnSpLocks/>
          </p:cNvCxnSpPr>
          <p:nvPr userDrawn="1"/>
        </p:nvCxnSpPr>
        <p:spPr>
          <a:xfrm>
            <a:off x="0" y="1232681"/>
            <a:ext cx="1625600" cy="0"/>
          </a:xfrm>
          <a:prstGeom prst="line">
            <a:avLst/>
          </a:prstGeom>
          <a:ln w="57150">
            <a:solidFill>
              <a:schemeClr val="accent4"/>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9129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with Project Overvie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E91A90-E807-5746-ACA6-301CED2B6FA6}"/>
              </a:ext>
            </a:extLst>
          </p:cNvPr>
          <p:cNvSpPr/>
          <p:nvPr userDrawn="1"/>
        </p:nvSpPr>
        <p:spPr>
          <a:xfrm>
            <a:off x="0" y="4617026"/>
            <a:ext cx="5380384" cy="22409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AFE0F13D-51F3-E142-9936-68CC789F8E64}"/>
              </a:ext>
            </a:extLst>
          </p:cNvPr>
          <p:cNvSpPr>
            <a:spLocks noGrp="1"/>
          </p:cNvSpPr>
          <p:nvPr>
            <p:ph type="pic" sz="quarter" idx="13"/>
          </p:nvPr>
        </p:nvSpPr>
        <p:spPr>
          <a:xfrm>
            <a:off x="5380384" y="2981738"/>
            <a:ext cx="6811617" cy="3876261"/>
          </a:xfrm>
          <a:custGeom>
            <a:avLst/>
            <a:gdLst>
              <a:gd name="connsiteX0" fmla="*/ 0 w 6811617"/>
              <a:gd name="connsiteY0" fmla="*/ 0 h 3876261"/>
              <a:gd name="connsiteX1" fmla="*/ 6811617 w 6811617"/>
              <a:gd name="connsiteY1" fmla="*/ 0 h 3876261"/>
              <a:gd name="connsiteX2" fmla="*/ 6811617 w 6811617"/>
              <a:gd name="connsiteY2" fmla="*/ 3876261 h 3876261"/>
              <a:gd name="connsiteX3" fmla="*/ 0 w 6811617"/>
              <a:gd name="connsiteY3" fmla="*/ 3876261 h 3876261"/>
            </a:gdLst>
            <a:ahLst/>
            <a:cxnLst>
              <a:cxn ang="0">
                <a:pos x="connsiteX0" y="connsiteY0"/>
              </a:cxn>
              <a:cxn ang="0">
                <a:pos x="connsiteX1" y="connsiteY1"/>
              </a:cxn>
              <a:cxn ang="0">
                <a:pos x="connsiteX2" y="connsiteY2"/>
              </a:cxn>
              <a:cxn ang="0">
                <a:pos x="connsiteX3" y="connsiteY3"/>
              </a:cxn>
            </a:cxnLst>
            <a:rect l="l" t="t" r="r" b="b"/>
            <a:pathLst>
              <a:path w="6811617" h="3876261">
                <a:moveTo>
                  <a:pt x="0" y="0"/>
                </a:moveTo>
                <a:lnTo>
                  <a:pt x="6811617" y="0"/>
                </a:lnTo>
                <a:lnTo>
                  <a:pt x="6811617" y="3876261"/>
                </a:lnTo>
                <a:lnTo>
                  <a:pt x="0" y="3876261"/>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8316F233-E7AE-C944-A321-2AF1A32A6205}"/>
              </a:ext>
            </a:extLst>
          </p:cNvPr>
          <p:cNvSpPr/>
          <p:nvPr userDrawn="1"/>
        </p:nvSpPr>
        <p:spPr>
          <a:xfrm>
            <a:off x="5380384" y="0"/>
            <a:ext cx="6811617" cy="29817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8A74D62E-6D60-4344-9FBA-8B646EA289E6}"/>
              </a:ext>
            </a:extLst>
          </p:cNvPr>
          <p:cNvSpPr>
            <a:spLocks noGrp="1"/>
          </p:cNvSpPr>
          <p:nvPr>
            <p:ph type="pic" sz="quarter" idx="14" hasCustomPrompt="1"/>
          </p:nvPr>
        </p:nvSpPr>
        <p:spPr>
          <a:xfrm>
            <a:off x="374374" y="5200250"/>
            <a:ext cx="1074525" cy="1074525"/>
          </a:xfrm>
          <a:custGeom>
            <a:avLst/>
            <a:gdLst>
              <a:gd name="connsiteX0" fmla="*/ 0 w 1074525"/>
              <a:gd name="connsiteY0" fmla="*/ 0 h 1074525"/>
              <a:gd name="connsiteX1" fmla="*/ 1074525 w 1074525"/>
              <a:gd name="connsiteY1" fmla="*/ 0 h 1074525"/>
              <a:gd name="connsiteX2" fmla="*/ 1074525 w 1074525"/>
              <a:gd name="connsiteY2" fmla="*/ 1074525 h 1074525"/>
              <a:gd name="connsiteX3" fmla="*/ 0 w 1074525"/>
              <a:gd name="connsiteY3" fmla="*/ 1074525 h 1074525"/>
            </a:gdLst>
            <a:ahLst/>
            <a:cxnLst>
              <a:cxn ang="0">
                <a:pos x="connsiteX0" y="connsiteY0"/>
              </a:cxn>
              <a:cxn ang="0">
                <a:pos x="connsiteX1" y="connsiteY1"/>
              </a:cxn>
              <a:cxn ang="0">
                <a:pos x="connsiteX2" y="connsiteY2"/>
              </a:cxn>
              <a:cxn ang="0">
                <a:pos x="connsiteX3" y="connsiteY3"/>
              </a:cxn>
            </a:cxnLst>
            <a:rect l="l" t="t" r="r" b="b"/>
            <a:pathLst>
              <a:path w="1074525" h="1074525">
                <a:moveTo>
                  <a:pt x="0" y="0"/>
                </a:moveTo>
                <a:lnTo>
                  <a:pt x="1074525" y="0"/>
                </a:lnTo>
                <a:lnTo>
                  <a:pt x="1074525" y="1074525"/>
                </a:lnTo>
                <a:lnTo>
                  <a:pt x="0" y="1074525"/>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r>
              <a:rPr lang="en-US"/>
              <a:t>Client Logo</a:t>
            </a:r>
          </a:p>
        </p:txBody>
      </p:sp>
      <p:sp>
        <p:nvSpPr>
          <p:cNvPr id="3" name="Text Placeholder 2">
            <a:extLst>
              <a:ext uri="{FF2B5EF4-FFF2-40B4-BE49-F238E27FC236}">
                <a16:creationId xmlns:a16="http://schemas.microsoft.com/office/drawing/2014/main" id="{1F0515DB-A536-542B-1BD3-61E6259D2E16}"/>
              </a:ext>
            </a:extLst>
          </p:cNvPr>
          <p:cNvSpPr>
            <a:spLocks noGrp="1"/>
          </p:cNvSpPr>
          <p:nvPr>
            <p:ph type="body" sz="quarter" idx="15" hasCustomPrompt="1"/>
          </p:nvPr>
        </p:nvSpPr>
        <p:spPr>
          <a:xfrm>
            <a:off x="374374" y="376455"/>
            <a:ext cx="4561041" cy="3935500"/>
          </a:xfrm>
        </p:spPr>
        <p:txBody>
          <a:bodyPr anchor="ctr">
            <a:noAutofit/>
          </a:bodyPr>
          <a:lstStyle>
            <a:lvl1pPr marL="0" indent="0" algn="ctr">
              <a:buNone/>
              <a:defRPr sz="2400"/>
            </a:lvl1pPr>
            <a:lvl2pPr>
              <a:defRPr sz="2400"/>
            </a:lvl2pPr>
            <a:lvl3pPr>
              <a:defRPr sz="2400"/>
            </a:lvl3pPr>
            <a:lvl4pPr>
              <a:defRPr sz="2400"/>
            </a:lvl4pPr>
            <a:lvl5pPr>
              <a:defRPr sz="2400"/>
            </a:lvl5pPr>
          </a:lstStyle>
          <a:p>
            <a:pPr lvl="0"/>
            <a:r>
              <a:rPr lang="en-GB"/>
              <a:t>“Insert Quote Here”</a:t>
            </a:r>
            <a:endParaRPr lang="en-US"/>
          </a:p>
        </p:txBody>
      </p:sp>
      <p:sp>
        <p:nvSpPr>
          <p:cNvPr id="7" name="Text Placeholder 9">
            <a:extLst>
              <a:ext uri="{FF2B5EF4-FFF2-40B4-BE49-F238E27FC236}">
                <a16:creationId xmlns:a16="http://schemas.microsoft.com/office/drawing/2014/main" id="{95CD5EF0-7FDC-1FAE-09FF-B1E6239B525C}"/>
              </a:ext>
            </a:extLst>
          </p:cNvPr>
          <p:cNvSpPr>
            <a:spLocks noGrp="1"/>
          </p:cNvSpPr>
          <p:nvPr>
            <p:ph type="body" sz="quarter" idx="12" hasCustomPrompt="1"/>
          </p:nvPr>
        </p:nvSpPr>
        <p:spPr>
          <a:xfrm>
            <a:off x="1823274" y="5740693"/>
            <a:ext cx="3112142" cy="436738"/>
          </a:xfrm>
        </p:spPr>
        <p:txBody>
          <a:bodyPr/>
          <a:lstStyle>
            <a:lvl1pPr marL="0" indent="0">
              <a:buNone/>
              <a:defRPr>
                <a:solidFill>
                  <a:schemeClr val="bg1"/>
                </a:solidFill>
              </a:defRPr>
            </a:lvl1pPr>
          </a:lstStyle>
          <a:p>
            <a:pPr lvl="0"/>
            <a:r>
              <a:rPr lang="en-GB"/>
              <a:t>Job Title</a:t>
            </a:r>
          </a:p>
        </p:txBody>
      </p:sp>
      <p:sp>
        <p:nvSpPr>
          <p:cNvPr id="8" name="Text Placeholder 9">
            <a:extLst>
              <a:ext uri="{FF2B5EF4-FFF2-40B4-BE49-F238E27FC236}">
                <a16:creationId xmlns:a16="http://schemas.microsoft.com/office/drawing/2014/main" id="{EC4C0D11-DAC8-D708-4FB1-50DC4545B7A4}"/>
              </a:ext>
            </a:extLst>
          </p:cNvPr>
          <p:cNvSpPr>
            <a:spLocks noGrp="1"/>
          </p:cNvSpPr>
          <p:nvPr>
            <p:ph type="body" sz="quarter" idx="16" hasCustomPrompt="1"/>
          </p:nvPr>
        </p:nvSpPr>
        <p:spPr>
          <a:xfrm>
            <a:off x="1823274" y="5303952"/>
            <a:ext cx="3112142" cy="436738"/>
          </a:xfrm>
        </p:spPr>
        <p:txBody>
          <a:bodyPr anchor="ctr"/>
          <a:lstStyle>
            <a:lvl1pPr marL="0" indent="0">
              <a:buNone/>
              <a:defRPr b="1">
                <a:solidFill>
                  <a:schemeClr val="bg1"/>
                </a:solidFill>
              </a:defRPr>
            </a:lvl1pPr>
          </a:lstStyle>
          <a:p>
            <a:pPr lvl="0"/>
            <a:r>
              <a:rPr lang="en-GB"/>
              <a:t>Client Name</a:t>
            </a:r>
          </a:p>
        </p:txBody>
      </p:sp>
      <p:sp>
        <p:nvSpPr>
          <p:cNvPr id="18" name="Text Placeholder 9">
            <a:extLst>
              <a:ext uri="{FF2B5EF4-FFF2-40B4-BE49-F238E27FC236}">
                <a16:creationId xmlns:a16="http://schemas.microsoft.com/office/drawing/2014/main" id="{AA83315F-1E63-BD8A-97D2-FC7E8427ABF7}"/>
              </a:ext>
            </a:extLst>
          </p:cNvPr>
          <p:cNvSpPr>
            <a:spLocks noGrp="1"/>
          </p:cNvSpPr>
          <p:nvPr>
            <p:ph type="body" sz="quarter" idx="17" hasCustomPrompt="1"/>
          </p:nvPr>
        </p:nvSpPr>
        <p:spPr>
          <a:xfrm>
            <a:off x="5701237" y="813196"/>
            <a:ext cx="6116389" cy="1859666"/>
          </a:xfrm>
        </p:spPr>
        <p:txBody>
          <a:bodyPr/>
          <a:lstStyle>
            <a:lvl1pPr marL="0" indent="0">
              <a:buNone/>
              <a:defRPr>
                <a:solidFill>
                  <a:schemeClr val="bg1"/>
                </a:solidFill>
              </a:defRPr>
            </a:lvl1pPr>
          </a:lstStyle>
          <a:p>
            <a:pPr lvl="0"/>
            <a:r>
              <a:rPr lang="en-GB"/>
              <a:t>Insert Text</a:t>
            </a:r>
          </a:p>
        </p:txBody>
      </p:sp>
      <p:sp>
        <p:nvSpPr>
          <p:cNvPr id="19" name="Text Placeholder 9">
            <a:extLst>
              <a:ext uri="{FF2B5EF4-FFF2-40B4-BE49-F238E27FC236}">
                <a16:creationId xmlns:a16="http://schemas.microsoft.com/office/drawing/2014/main" id="{F2F3E695-621B-A8FC-BEFC-C90F6663E943}"/>
              </a:ext>
            </a:extLst>
          </p:cNvPr>
          <p:cNvSpPr>
            <a:spLocks noGrp="1"/>
          </p:cNvSpPr>
          <p:nvPr>
            <p:ph type="body" sz="quarter" idx="18" hasCustomPrompt="1"/>
          </p:nvPr>
        </p:nvSpPr>
        <p:spPr>
          <a:xfrm>
            <a:off x="5701237" y="376455"/>
            <a:ext cx="6116389" cy="436738"/>
          </a:xfrm>
        </p:spPr>
        <p:txBody>
          <a:bodyPr anchor="ctr"/>
          <a:lstStyle>
            <a:lvl1pPr marL="0" indent="0">
              <a:buNone/>
              <a:defRPr b="1">
                <a:solidFill>
                  <a:schemeClr val="bg1"/>
                </a:solidFill>
              </a:defRPr>
            </a:lvl1pPr>
          </a:lstStyle>
          <a:p>
            <a:pPr lvl="0"/>
            <a:r>
              <a:rPr lang="en-GB"/>
              <a:t>Project Summary Title</a:t>
            </a:r>
          </a:p>
        </p:txBody>
      </p:sp>
      <p:pic>
        <p:nvPicPr>
          <p:cNvPr id="20" name="Picture 19" descr="Logo&#10;&#10;Description automatically generated">
            <a:extLst>
              <a:ext uri="{FF2B5EF4-FFF2-40B4-BE49-F238E27FC236}">
                <a16:creationId xmlns:a16="http://schemas.microsoft.com/office/drawing/2014/main" id="{02DF3DDE-7B97-71F6-4A2A-7E3F45FFBD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31120" y="6332582"/>
            <a:ext cx="1579880" cy="348574"/>
          </a:xfrm>
          <a:prstGeom prst="rect">
            <a:avLst/>
          </a:prstGeom>
        </p:spPr>
      </p:pic>
    </p:spTree>
    <p:extLst>
      <p:ext uri="{BB962C8B-B14F-4D97-AF65-F5344CB8AC3E}">
        <p14:creationId xmlns:p14="http://schemas.microsoft.com/office/powerpoint/2010/main" val="396910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Section - Teal Green no Subtitle">
    <p:bg>
      <p:bgPr>
        <a:solidFill>
          <a:schemeClr val="accent6"/>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3BC1151F-3431-16B4-9CCE-2D2CDD9A59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31120" y="6332582"/>
            <a:ext cx="1579880" cy="348574"/>
          </a:xfrm>
          <a:prstGeom prst="rect">
            <a:avLst/>
          </a:prstGeom>
        </p:spPr>
      </p:pic>
      <p:cxnSp>
        <p:nvCxnSpPr>
          <p:cNvPr id="8" name="Straight Connector 7">
            <a:extLst>
              <a:ext uri="{FF2B5EF4-FFF2-40B4-BE49-F238E27FC236}">
                <a16:creationId xmlns:a16="http://schemas.microsoft.com/office/drawing/2014/main" id="{05E939ED-E79B-E954-A3C1-833CD5CC81DC}"/>
              </a:ext>
            </a:extLst>
          </p:cNvPr>
          <p:cNvCxnSpPr>
            <a:cxnSpLocks/>
          </p:cNvCxnSpPr>
          <p:nvPr userDrawn="1"/>
        </p:nvCxnSpPr>
        <p:spPr>
          <a:xfrm>
            <a:off x="4612047" y="3841257"/>
            <a:ext cx="331827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E069453-808A-539F-9073-C47DA562FCE3}"/>
              </a:ext>
            </a:extLst>
          </p:cNvPr>
          <p:cNvSpPr>
            <a:spLocks noGrp="1"/>
          </p:cNvSpPr>
          <p:nvPr>
            <p:ph type="body" sz="quarter" idx="20" hasCustomPrompt="1"/>
          </p:nvPr>
        </p:nvSpPr>
        <p:spPr>
          <a:xfrm>
            <a:off x="4534930" y="1929349"/>
            <a:ext cx="6931984" cy="1812925"/>
          </a:xfrm>
        </p:spPr>
        <p:txBody>
          <a:bodyPr anchor="b">
            <a:noAutofit/>
          </a:bodyPr>
          <a:lstStyle>
            <a:lvl1pPr marL="0" indent="0">
              <a:buNone/>
              <a:defRPr sz="4400" b="1">
                <a:solidFill>
                  <a:schemeClr val="tx1"/>
                </a:solidFill>
              </a:defRPr>
            </a:lvl1pPr>
          </a:lstStyle>
          <a:p>
            <a:pPr lvl="0"/>
            <a:r>
              <a:rPr lang="en-GB"/>
              <a:t>Sub Section Name Here</a:t>
            </a:r>
            <a:endParaRPr lang="en-US"/>
          </a:p>
        </p:txBody>
      </p:sp>
      <p:sp>
        <p:nvSpPr>
          <p:cNvPr id="14" name="Picture Placeholder 7">
            <a:extLst>
              <a:ext uri="{FF2B5EF4-FFF2-40B4-BE49-F238E27FC236}">
                <a16:creationId xmlns:a16="http://schemas.microsoft.com/office/drawing/2014/main" id="{C8245E41-B74D-B7F9-4495-937553BFEA8C}"/>
              </a:ext>
            </a:extLst>
          </p:cNvPr>
          <p:cNvSpPr>
            <a:spLocks noGrp="1"/>
          </p:cNvSpPr>
          <p:nvPr>
            <p:ph type="pic" sz="quarter" idx="16"/>
          </p:nvPr>
        </p:nvSpPr>
        <p:spPr>
          <a:xfrm>
            <a:off x="-1" y="0"/>
            <a:ext cx="3971110" cy="6858000"/>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chemeClr val="accent6"/>
            </a:fgClr>
            <a:bgClr>
              <a:schemeClr val="tx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pic>
        <p:nvPicPr>
          <p:cNvPr id="4" name="Picture 3" descr="A picture containing graphical user interface&#10;&#10;Description automatically generated">
            <a:extLst>
              <a:ext uri="{FF2B5EF4-FFF2-40B4-BE49-F238E27FC236}">
                <a16:creationId xmlns:a16="http://schemas.microsoft.com/office/drawing/2014/main" id="{852EF60A-E269-B2F0-59BF-82ACD662D1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86150" y="6313349"/>
            <a:ext cx="1619459" cy="449122"/>
          </a:xfrm>
          <a:prstGeom prst="rect">
            <a:avLst/>
          </a:prstGeom>
        </p:spPr>
      </p:pic>
      <p:sp>
        <p:nvSpPr>
          <p:cNvPr id="5" name="Rounded Rectangle 4">
            <a:extLst>
              <a:ext uri="{FF2B5EF4-FFF2-40B4-BE49-F238E27FC236}">
                <a16:creationId xmlns:a16="http://schemas.microsoft.com/office/drawing/2014/main" id="{21FE5A32-3B1F-163E-13E9-5CDC54429C73}"/>
              </a:ext>
            </a:extLst>
          </p:cNvPr>
          <p:cNvSpPr/>
          <p:nvPr userDrawn="1"/>
        </p:nvSpPr>
        <p:spPr>
          <a:xfrm>
            <a:off x="10006149" y="6074229"/>
            <a:ext cx="2076994" cy="68824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7C5455B6-26A6-65A2-8CEA-61DDE769AE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94287" y="6313349"/>
            <a:ext cx="1619459" cy="449122"/>
          </a:xfrm>
          <a:prstGeom prst="rect">
            <a:avLst/>
          </a:prstGeom>
        </p:spPr>
      </p:pic>
    </p:spTree>
    <p:extLst>
      <p:ext uri="{BB962C8B-B14F-4D97-AF65-F5344CB8AC3E}">
        <p14:creationId xmlns:p14="http://schemas.microsoft.com/office/powerpoint/2010/main" val="2904097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E91A90-E807-5746-ACA6-301CED2B6FA6}"/>
              </a:ext>
            </a:extLst>
          </p:cNvPr>
          <p:cNvSpPr/>
          <p:nvPr userDrawn="1"/>
        </p:nvSpPr>
        <p:spPr>
          <a:xfrm>
            <a:off x="0" y="4617026"/>
            <a:ext cx="5380384" cy="22409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AFE0F13D-51F3-E142-9936-68CC789F8E64}"/>
              </a:ext>
            </a:extLst>
          </p:cNvPr>
          <p:cNvSpPr>
            <a:spLocks noGrp="1"/>
          </p:cNvSpPr>
          <p:nvPr>
            <p:ph type="pic" sz="quarter" idx="13"/>
          </p:nvPr>
        </p:nvSpPr>
        <p:spPr>
          <a:xfrm>
            <a:off x="5380384" y="1418494"/>
            <a:ext cx="6811617" cy="5439506"/>
          </a:xfrm>
          <a:custGeom>
            <a:avLst/>
            <a:gdLst>
              <a:gd name="connsiteX0" fmla="*/ 0 w 6811617"/>
              <a:gd name="connsiteY0" fmla="*/ 0 h 3876261"/>
              <a:gd name="connsiteX1" fmla="*/ 6811617 w 6811617"/>
              <a:gd name="connsiteY1" fmla="*/ 0 h 3876261"/>
              <a:gd name="connsiteX2" fmla="*/ 6811617 w 6811617"/>
              <a:gd name="connsiteY2" fmla="*/ 3876261 h 3876261"/>
              <a:gd name="connsiteX3" fmla="*/ 0 w 6811617"/>
              <a:gd name="connsiteY3" fmla="*/ 3876261 h 3876261"/>
            </a:gdLst>
            <a:ahLst/>
            <a:cxnLst>
              <a:cxn ang="0">
                <a:pos x="connsiteX0" y="connsiteY0"/>
              </a:cxn>
              <a:cxn ang="0">
                <a:pos x="connsiteX1" y="connsiteY1"/>
              </a:cxn>
              <a:cxn ang="0">
                <a:pos x="connsiteX2" y="connsiteY2"/>
              </a:cxn>
              <a:cxn ang="0">
                <a:pos x="connsiteX3" y="connsiteY3"/>
              </a:cxn>
            </a:cxnLst>
            <a:rect l="l" t="t" r="r" b="b"/>
            <a:pathLst>
              <a:path w="6811617" h="3876261">
                <a:moveTo>
                  <a:pt x="0" y="0"/>
                </a:moveTo>
                <a:lnTo>
                  <a:pt x="6811617" y="0"/>
                </a:lnTo>
                <a:lnTo>
                  <a:pt x="6811617" y="3876261"/>
                </a:lnTo>
                <a:lnTo>
                  <a:pt x="0" y="3876261"/>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8316F233-E7AE-C944-A321-2AF1A32A6205}"/>
              </a:ext>
            </a:extLst>
          </p:cNvPr>
          <p:cNvSpPr/>
          <p:nvPr userDrawn="1"/>
        </p:nvSpPr>
        <p:spPr>
          <a:xfrm>
            <a:off x="5380384" y="1"/>
            <a:ext cx="6811617" cy="14184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F0515DB-A536-542B-1BD3-61E6259D2E16}"/>
              </a:ext>
            </a:extLst>
          </p:cNvPr>
          <p:cNvSpPr>
            <a:spLocks noGrp="1"/>
          </p:cNvSpPr>
          <p:nvPr>
            <p:ph type="body" sz="quarter" idx="15" hasCustomPrompt="1"/>
          </p:nvPr>
        </p:nvSpPr>
        <p:spPr>
          <a:xfrm>
            <a:off x="374374" y="376455"/>
            <a:ext cx="4561041" cy="3935500"/>
          </a:xfrm>
        </p:spPr>
        <p:txBody>
          <a:bodyPr anchor="ctr">
            <a:normAutofit/>
          </a:bodyPr>
          <a:lstStyle>
            <a:lvl1pPr marL="0" indent="0" algn="ctr">
              <a:buNone/>
              <a:defRPr sz="2400"/>
            </a:lvl1pPr>
            <a:lvl2pPr>
              <a:defRPr sz="2400"/>
            </a:lvl2pPr>
            <a:lvl3pPr>
              <a:defRPr sz="2400"/>
            </a:lvl3pPr>
            <a:lvl4pPr>
              <a:defRPr sz="2400"/>
            </a:lvl4pPr>
            <a:lvl5pPr>
              <a:defRPr sz="2400"/>
            </a:lvl5pPr>
          </a:lstStyle>
          <a:p>
            <a:pPr lvl="0"/>
            <a:r>
              <a:rPr lang="en-GB"/>
              <a:t>“Insert Quote Here”</a:t>
            </a:r>
            <a:endParaRPr lang="en-US"/>
          </a:p>
        </p:txBody>
      </p:sp>
      <p:pic>
        <p:nvPicPr>
          <p:cNvPr id="2" name="Picture 1" descr="Logo&#10;&#10;Description automatically generated">
            <a:extLst>
              <a:ext uri="{FF2B5EF4-FFF2-40B4-BE49-F238E27FC236}">
                <a16:creationId xmlns:a16="http://schemas.microsoft.com/office/drawing/2014/main" id="{A0555058-98D0-9EA2-54C1-C41A22E487B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31120" y="6332582"/>
            <a:ext cx="1579880" cy="348574"/>
          </a:xfrm>
          <a:prstGeom prst="rect">
            <a:avLst/>
          </a:prstGeom>
        </p:spPr>
      </p:pic>
      <p:sp>
        <p:nvSpPr>
          <p:cNvPr id="4" name="Picture Placeholder 14">
            <a:extLst>
              <a:ext uri="{FF2B5EF4-FFF2-40B4-BE49-F238E27FC236}">
                <a16:creationId xmlns:a16="http://schemas.microsoft.com/office/drawing/2014/main" id="{8109012A-B865-2135-6666-BE4F9FE79F16}"/>
              </a:ext>
            </a:extLst>
          </p:cNvPr>
          <p:cNvSpPr>
            <a:spLocks noGrp="1"/>
          </p:cNvSpPr>
          <p:nvPr>
            <p:ph type="pic" sz="quarter" idx="14" hasCustomPrompt="1"/>
          </p:nvPr>
        </p:nvSpPr>
        <p:spPr>
          <a:xfrm>
            <a:off x="374374" y="5200250"/>
            <a:ext cx="1074525" cy="1074525"/>
          </a:xfrm>
          <a:custGeom>
            <a:avLst/>
            <a:gdLst>
              <a:gd name="connsiteX0" fmla="*/ 0 w 1074525"/>
              <a:gd name="connsiteY0" fmla="*/ 0 h 1074525"/>
              <a:gd name="connsiteX1" fmla="*/ 1074525 w 1074525"/>
              <a:gd name="connsiteY1" fmla="*/ 0 h 1074525"/>
              <a:gd name="connsiteX2" fmla="*/ 1074525 w 1074525"/>
              <a:gd name="connsiteY2" fmla="*/ 1074525 h 1074525"/>
              <a:gd name="connsiteX3" fmla="*/ 0 w 1074525"/>
              <a:gd name="connsiteY3" fmla="*/ 1074525 h 1074525"/>
            </a:gdLst>
            <a:ahLst/>
            <a:cxnLst>
              <a:cxn ang="0">
                <a:pos x="connsiteX0" y="connsiteY0"/>
              </a:cxn>
              <a:cxn ang="0">
                <a:pos x="connsiteX1" y="connsiteY1"/>
              </a:cxn>
              <a:cxn ang="0">
                <a:pos x="connsiteX2" y="connsiteY2"/>
              </a:cxn>
              <a:cxn ang="0">
                <a:pos x="connsiteX3" y="connsiteY3"/>
              </a:cxn>
            </a:cxnLst>
            <a:rect l="l" t="t" r="r" b="b"/>
            <a:pathLst>
              <a:path w="1074525" h="1074525">
                <a:moveTo>
                  <a:pt x="0" y="0"/>
                </a:moveTo>
                <a:lnTo>
                  <a:pt x="1074525" y="0"/>
                </a:lnTo>
                <a:lnTo>
                  <a:pt x="1074525" y="1074525"/>
                </a:lnTo>
                <a:lnTo>
                  <a:pt x="0" y="1074525"/>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r>
              <a:rPr lang="en-US"/>
              <a:t>Client Logo</a:t>
            </a:r>
          </a:p>
        </p:txBody>
      </p:sp>
      <p:sp>
        <p:nvSpPr>
          <p:cNvPr id="9" name="Text Placeholder 9">
            <a:extLst>
              <a:ext uri="{FF2B5EF4-FFF2-40B4-BE49-F238E27FC236}">
                <a16:creationId xmlns:a16="http://schemas.microsoft.com/office/drawing/2014/main" id="{ABA49903-E15D-5DCC-E3F9-70DB03C1E9E4}"/>
              </a:ext>
            </a:extLst>
          </p:cNvPr>
          <p:cNvSpPr>
            <a:spLocks noGrp="1"/>
          </p:cNvSpPr>
          <p:nvPr>
            <p:ph type="body" sz="quarter" idx="12" hasCustomPrompt="1"/>
          </p:nvPr>
        </p:nvSpPr>
        <p:spPr>
          <a:xfrm>
            <a:off x="1823274" y="5740693"/>
            <a:ext cx="3112142" cy="436738"/>
          </a:xfrm>
        </p:spPr>
        <p:txBody>
          <a:bodyPr/>
          <a:lstStyle>
            <a:lvl1pPr marL="0" indent="0">
              <a:buNone/>
              <a:defRPr>
                <a:solidFill>
                  <a:schemeClr val="bg1"/>
                </a:solidFill>
              </a:defRPr>
            </a:lvl1pPr>
          </a:lstStyle>
          <a:p>
            <a:pPr lvl="0"/>
            <a:r>
              <a:rPr lang="en-GB"/>
              <a:t>Job Title</a:t>
            </a:r>
          </a:p>
        </p:txBody>
      </p:sp>
      <p:sp>
        <p:nvSpPr>
          <p:cNvPr id="10" name="Text Placeholder 9">
            <a:extLst>
              <a:ext uri="{FF2B5EF4-FFF2-40B4-BE49-F238E27FC236}">
                <a16:creationId xmlns:a16="http://schemas.microsoft.com/office/drawing/2014/main" id="{059D7C5C-F38E-806C-F6E2-0DE8C45B090C}"/>
              </a:ext>
            </a:extLst>
          </p:cNvPr>
          <p:cNvSpPr>
            <a:spLocks noGrp="1"/>
          </p:cNvSpPr>
          <p:nvPr>
            <p:ph type="body" sz="quarter" idx="16" hasCustomPrompt="1"/>
          </p:nvPr>
        </p:nvSpPr>
        <p:spPr>
          <a:xfrm>
            <a:off x="1823274" y="5303952"/>
            <a:ext cx="3112142" cy="436738"/>
          </a:xfrm>
        </p:spPr>
        <p:txBody>
          <a:bodyPr anchor="ctr"/>
          <a:lstStyle>
            <a:lvl1pPr marL="0" indent="0">
              <a:buNone/>
              <a:defRPr b="1">
                <a:solidFill>
                  <a:schemeClr val="bg1"/>
                </a:solidFill>
              </a:defRPr>
            </a:lvl1pPr>
          </a:lstStyle>
          <a:p>
            <a:pPr lvl="0"/>
            <a:r>
              <a:rPr lang="en-GB"/>
              <a:t>Client Name</a:t>
            </a:r>
          </a:p>
        </p:txBody>
      </p:sp>
    </p:spTree>
    <p:extLst>
      <p:ext uri="{BB962C8B-B14F-4D97-AF65-F5344CB8AC3E}">
        <p14:creationId xmlns:p14="http://schemas.microsoft.com/office/powerpoint/2010/main" val="3366279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 Box 2 Pictur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DAC383-A8A9-6563-7D5B-B595F50EB3DA}"/>
              </a:ext>
            </a:extLst>
          </p:cNvPr>
          <p:cNvSpPr/>
          <p:nvPr userDrawn="1"/>
        </p:nvSpPr>
        <p:spPr>
          <a:xfrm>
            <a:off x="0" y="0"/>
            <a:ext cx="12192000" cy="2194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8F053F05-8F8F-494A-A06F-BBB91C99CED6}"/>
              </a:ext>
            </a:extLst>
          </p:cNvPr>
          <p:cNvSpPr>
            <a:spLocks noGrp="1"/>
          </p:cNvSpPr>
          <p:nvPr>
            <p:ph type="pic" sz="quarter" idx="11"/>
          </p:nvPr>
        </p:nvSpPr>
        <p:spPr>
          <a:xfrm>
            <a:off x="589366" y="430695"/>
            <a:ext cx="3304667" cy="2998305"/>
          </a:xfrm>
          <a:custGeom>
            <a:avLst/>
            <a:gdLst>
              <a:gd name="connsiteX0" fmla="*/ 0 w 3304667"/>
              <a:gd name="connsiteY0" fmla="*/ 0 h 3239824"/>
              <a:gd name="connsiteX1" fmla="*/ 3304667 w 3304667"/>
              <a:gd name="connsiteY1" fmla="*/ 0 h 3239824"/>
              <a:gd name="connsiteX2" fmla="*/ 3304667 w 3304667"/>
              <a:gd name="connsiteY2" fmla="*/ 3239824 h 3239824"/>
              <a:gd name="connsiteX3" fmla="*/ 0 w 3304667"/>
              <a:gd name="connsiteY3" fmla="*/ 3239824 h 3239824"/>
            </a:gdLst>
            <a:ahLst/>
            <a:cxnLst>
              <a:cxn ang="0">
                <a:pos x="connsiteX0" y="connsiteY0"/>
              </a:cxn>
              <a:cxn ang="0">
                <a:pos x="connsiteX1" y="connsiteY1"/>
              </a:cxn>
              <a:cxn ang="0">
                <a:pos x="connsiteX2" y="connsiteY2"/>
              </a:cxn>
              <a:cxn ang="0">
                <a:pos x="connsiteX3" y="connsiteY3"/>
              </a:cxn>
            </a:cxnLst>
            <a:rect l="l" t="t" r="r" b="b"/>
            <a:pathLst>
              <a:path w="3304667" h="3239824">
                <a:moveTo>
                  <a:pt x="0" y="0"/>
                </a:moveTo>
                <a:lnTo>
                  <a:pt x="3304667" y="0"/>
                </a:lnTo>
                <a:lnTo>
                  <a:pt x="3304667" y="3239824"/>
                </a:lnTo>
                <a:lnTo>
                  <a:pt x="0" y="323982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5" name="Picture Placeholder 14">
            <a:extLst>
              <a:ext uri="{FF2B5EF4-FFF2-40B4-BE49-F238E27FC236}">
                <a16:creationId xmlns:a16="http://schemas.microsoft.com/office/drawing/2014/main" id="{C0682357-1D9A-DF45-A2FC-EE2AD797A030}"/>
              </a:ext>
            </a:extLst>
          </p:cNvPr>
          <p:cNvSpPr>
            <a:spLocks noGrp="1"/>
          </p:cNvSpPr>
          <p:nvPr>
            <p:ph type="pic" sz="quarter" idx="10"/>
          </p:nvPr>
        </p:nvSpPr>
        <p:spPr>
          <a:xfrm>
            <a:off x="4493343" y="430694"/>
            <a:ext cx="7208624" cy="2998306"/>
          </a:xfrm>
          <a:custGeom>
            <a:avLst/>
            <a:gdLst>
              <a:gd name="connsiteX0" fmla="*/ 0 w 7016654"/>
              <a:gd name="connsiteY0" fmla="*/ 0 h 3239824"/>
              <a:gd name="connsiteX1" fmla="*/ 7016654 w 7016654"/>
              <a:gd name="connsiteY1" fmla="*/ 0 h 3239824"/>
              <a:gd name="connsiteX2" fmla="*/ 7016654 w 7016654"/>
              <a:gd name="connsiteY2" fmla="*/ 3239824 h 3239824"/>
              <a:gd name="connsiteX3" fmla="*/ 0 w 7016654"/>
              <a:gd name="connsiteY3" fmla="*/ 3239824 h 3239824"/>
            </a:gdLst>
            <a:ahLst/>
            <a:cxnLst>
              <a:cxn ang="0">
                <a:pos x="connsiteX0" y="connsiteY0"/>
              </a:cxn>
              <a:cxn ang="0">
                <a:pos x="connsiteX1" y="connsiteY1"/>
              </a:cxn>
              <a:cxn ang="0">
                <a:pos x="connsiteX2" y="connsiteY2"/>
              </a:cxn>
              <a:cxn ang="0">
                <a:pos x="connsiteX3" y="connsiteY3"/>
              </a:cxn>
            </a:cxnLst>
            <a:rect l="l" t="t" r="r" b="b"/>
            <a:pathLst>
              <a:path w="7016654" h="3239824">
                <a:moveTo>
                  <a:pt x="0" y="0"/>
                </a:moveTo>
                <a:lnTo>
                  <a:pt x="7016654" y="0"/>
                </a:lnTo>
                <a:lnTo>
                  <a:pt x="7016654" y="3239824"/>
                </a:lnTo>
                <a:lnTo>
                  <a:pt x="0" y="323982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0" name="Text Placeholder 9">
            <a:extLst>
              <a:ext uri="{FF2B5EF4-FFF2-40B4-BE49-F238E27FC236}">
                <a16:creationId xmlns:a16="http://schemas.microsoft.com/office/drawing/2014/main" id="{4A860BAB-B481-A2F4-0106-D7FC40A4BA23}"/>
              </a:ext>
            </a:extLst>
          </p:cNvPr>
          <p:cNvSpPr>
            <a:spLocks noGrp="1"/>
          </p:cNvSpPr>
          <p:nvPr>
            <p:ph type="body" sz="quarter" idx="12"/>
          </p:nvPr>
        </p:nvSpPr>
        <p:spPr>
          <a:xfrm>
            <a:off x="589366" y="4185024"/>
            <a:ext cx="3304667"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9">
            <a:extLst>
              <a:ext uri="{FF2B5EF4-FFF2-40B4-BE49-F238E27FC236}">
                <a16:creationId xmlns:a16="http://schemas.microsoft.com/office/drawing/2014/main" id="{9F3563B5-DCDB-7204-BC31-FEBCE6750B36}"/>
              </a:ext>
            </a:extLst>
          </p:cNvPr>
          <p:cNvSpPr>
            <a:spLocks noGrp="1"/>
          </p:cNvSpPr>
          <p:nvPr>
            <p:ph type="body" sz="quarter" idx="13"/>
          </p:nvPr>
        </p:nvSpPr>
        <p:spPr>
          <a:xfrm>
            <a:off x="4493343" y="4185023"/>
            <a:ext cx="3304660"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47" name="Straight Connector 46">
            <a:extLst>
              <a:ext uri="{FF2B5EF4-FFF2-40B4-BE49-F238E27FC236}">
                <a16:creationId xmlns:a16="http://schemas.microsoft.com/office/drawing/2014/main" id="{2CBE480E-8905-173B-5B5A-C8A2DE052C4E}"/>
              </a:ext>
            </a:extLst>
          </p:cNvPr>
          <p:cNvCxnSpPr>
            <a:cxnSpLocks/>
          </p:cNvCxnSpPr>
          <p:nvPr userDrawn="1"/>
        </p:nvCxnSpPr>
        <p:spPr>
          <a:xfrm>
            <a:off x="4184652" y="3748284"/>
            <a:ext cx="0" cy="2210257"/>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8B7C0C-1785-6B45-D35E-310EFCB90AA0}"/>
              </a:ext>
            </a:extLst>
          </p:cNvPr>
          <p:cNvCxnSpPr>
            <a:cxnSpLocks/>
          </p:cNvCxnSpPr>
          <p:nvPr userDrawn="1"/>
        </p:nvCxnSpPr>
        <p:spPr>
          <a:xfrm>
            <a:off x="8098789" y="3748284"/>
            <a:ext cx="0" cy="2210257"/>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7" name="Text Placeholder 9">
            <a:extLst>
              <a:ext uri="{FF2B5EF4-FFF2-40B4-BE49-F238E27FC236}">
                <a16:creationId xmlns:a16="http://schemas.microsoft.com/office/drawing/2014/main" id="{11F38901-D7AC-8802-97BE-0C83413E10B6}"/>
              </a:ext>
            </a:extLst>
          </p:cNvPr>
          <p:cNvSpPr>
            <a:spLocks noGrp="1"/>
          </p:cNvSpPr>
          <p:nvPr>
            <p:ph type="body" sz="quarter" idx="14"/>
          </p:nvPr>
        </p:nvSpPr>
        <p:spPr>
          <a:xfrm>
            <a:off x="8397319" y="4185022"/>
            <a:ext cx="3304660"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8" name="Text Placeholder 9">
            <a:extLst>
              <a:ext uri="{FF2B5EF4-FFF2-40B4-BE49-F238E27FC236}">
                <a16:creationId xmlns:a16="http://schemas.microsoft.com/office/drawing/2014/main" id="{28A2E626-6ED7-3EEC-603D-A52A819D8944}"/>
              </a:ext>
            </a:extLst>
          </p:cNvPr>
          <p:cNvSpPr>
            <a:spLocks noGrp="1"/>
          </p:cNvSpPr>
          <p:nvPr>
            <p:ph type="body" sz="quarter" idx="15"/>
          </p:nvPr>
        </p:nvSpPr>
        <p:spPr>
          <a:xfrm>
            <a:off x="589366" y="3748284"/>
            <a:ext cx="3304667" cy="436738"/>
          </a:xfrm>
        </p:spPr>
        <p:txBody>
          <a:bodyPr anchor="ctr"/>
          <a:lstStyle>
            <a:lvl1pPr marL="0" indent="0">
              <a:buNone/>
              <a:defRPr b="1"/>
            </a:lvl1pPr>
          </a:lstStyle>
          <a:p>
            <a:pPr lvl="0"/>
            <a:r>
              <a:rPr lang="en-GB"/>
              <a:t>Click to edit Master text styles</a:t>
            </a:r>
          </a:p>
        </p:txBody>
      </p:sp>
      <p:sp>
        <p:nvSpPr>
          <p:cNvPr id="61" name="Text Placeholder 9">
            <a:extLst>
              <a:ext uri="{FF2B5EF4-FFF2-40B4-BE49-F238E27FC236}">
                <a16:creationId xmlns:a16="http://schemas.microsoft.com/office/drawing/2014/main" id="{98A25CD2-134B-02AB-3C73-D1CFECF4C33F}"/>
              </a:ext>
            </a:extLst>
          </p:cNvPr>
          <p:cNvSpPr>
            <a:spLocks noGrp="1"/>
          </p:cNvSpPr>
          <p:nvPr>
            <p:ph type="body" sz="quarter" idx="16"/>
          </p:nvPr>
        </p:nvSpPr>
        <p:spPr>
          <a:xfrm>
            <a:off x="4493343" y="3748284"/>
            <a:ext cx="3304667" cy="436738"/>
          </a:xfrm>
        </p:spPr>
        <p:txBody>
          <a:bodyPr anchor="ctr"/>
          <a:lstStyle>
            <a:lvl1pPr marL="0" indent="0">
              <a:buNone/>
              <a:defRPr b="1"/>
            </a:lvl1pPr>
          </a:lstStyle>
          <a:p>
            <a:pPr lvl="0"/>
            <a:r>
              <a:rPr lang="en-GB"/>
              <a:t>Click to edit Master text styles</a:t>
            </a:r>
          </a:p>
        </p:txBody>
      </p:sp>
      <p:sp>
        <p:nvSpPr>
          <p:cNvPr id="62" name="Text Placeholder 9">
            <a:extLst>
              <a:ext uri="{FF2B5EF4-FFF2-40B4-BE49-F238E27FC236}">
                <a16:creationId xmlns:a16="http://schemas.microsoft.com/office/drawing/2014/main" id="{BAB76EAF-1EF2-F4C7-0D6E-F0D64F16C051}"/>
              </a:ext>
            </a:extLst>
          </p:cNvPr>
          <p:cNvSpPr>
            <a:spLocks noGrp="1"/>
          </p:cNvSpPr>
          <p:nvPr>
            <p:ph type="body" sz="quarter" idx="17"/>
          </p:nvPr>
        </p:nvSpPr>
        <p:spPr>
          <a:xfrm>
            <a:off x="8397312" y="3748284"/>
            <a:ext cx="3304667" cy="436738"/>
          </a:xfrm>
        </p:spPr>
        <p:txBody>
          <a:bodyPr anchor="ctr"/>
          <a:lstStyle>
            <a:lvl1pPr marL="0" indent="0">
              <a:buNone/>
              <a:defRPr b="1"/>
            </a:lvl1pPr>
          </a:lstStyle>
          <a:p>
            <a:pPr lvl="0"/>
            <a:r>
              <a:rPr lang="en-GB"/>
              <a:t>Click to edit Master text styles</a:t>
            </a:r>
          </a:p>
        </p:txBody>
      </p:sp>
      <p:cxnSp>
        <p:nvCxnSpPr>
          <p:cNvPr id="67" name="Straight Connector 66">
            <a:extLst>
              <a:ext uri="{FF2B5EF4-FFF2-40B4-BE49-F238E27FC236}">
                <a16:creationId xmlns:a16="http://schemas.microsoft.com/office/drawing/2014/main" id="{6625D8EF-3587-345C-1BB1-E68B83829881}"/>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865392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 Box 3 Pictures - Teal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DAC383-A8A9-6563-7D5B-B595F50EB3DA}"/>
              </a:ext>
            </a:extLst>
          </p:cNvPr>
          <p:cNvSpPr/>
          <p:nvPr userDrawn="1"/>
        </p:nvSpPr>
        <p:spPr>
          <a:xfrm>
            <a:off x="0" y="0"/>
            <a:ext cx="12192000" cy="2194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8F053F05-8F8F-494A-A06F-BBB91C99CED6}"/>
              </a:ext>
            </a:extLst>
          </p:cNvPr>
          <p:cNvSpPr>
            <a:spLocks noGrp="1"/>
          </p:cNvSpPr>
          <p:nvPr>
            <p:ph type="pic" sz="quarter" idx="11"/>
          </p:nvPr>
        </p:nvSpPr>
        <p:spPr>
          <a:xfrm>
            <a:off x="589366" y="430695"/>
            <a:ext cx="3304667" cy="2998305"/>
          </a:xfrm>
          <a:custGeom>
            <a:avLst/>
            <a:gdLst>
              <a:gd name="connsiteX0" fmla="*/ 0 w 3304667"/>
              <a:gd name="connsiteY0" fmla="*/ 0 h 3239824"/>
              <a:gd name="connsiteX1" fmla="*/ 3304667 w 3304667"/>
              <a:gd name="connsiteY1" fmla="*/ 0 h 3239824"/>
              <a:gd name="connsiteX2" fmla="*/ 3304667 w 3304667"/>
              <a:gd name="connsiteY2" fmla="*/ 3239824 h 3239824"/>
              <a:gd name="connsiteX3" fmla="*/ 0 w 3304667"/>
              <a:gd name="connsiteY3" fmla="*/ 3239824 h 3239824"/>
            </a:gdLst>
            <a:ahLst/>
            <a:cxnLst>
              <a:cxn ang="0">
                <a:pos x="connsiteX0" y="connsiteY0"/>
              </a:cxn>
              <a:cxn ang="0">
                <a:pos x="connsiteX1" y="connsiteY1"/>
              </a:cxn>
              <a:cxn ang="0">
                <a:pos x="connsiteX2" y="connsiteY2"/>
              </a:cxn>
              <a:cxn ang="0">
                <a:pos x="connsiteX3" y="connsiteY3"/>
              </a:cxn>
            </a:cxnLst>
            <a:rect l="l" t="t" r="r" b="b"/>
            <a:pathLst>
              <a:path w="3304667" h="3239824">
                <a:moveTo>
                  <a:pt x="0" y="0"/>
                </a:moveTo>
                <a:lnTo>
                  <a:pt x="3304667" y="0"/>
                </a:lnTo>
                <a:lnTo>
                  <a:pt x="3304667" y="3239824"/>
                </a:lnTo>
                <a:lnTo>
                  <a:pt x="0" y="323982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0" name="Text Placeholder 9">
            <a:extLst>
              <a:ext uri="{FF2B5EF4-FFF2-40B4-BE49-F238E27FC236}">
                <a16:creationId xmlns:a16="http://schemas.microsoft.com/office/drawing/2014/main" id="{4A860BAB-B481-A2F4-0106-D7FC40A4BA23}"/>
              </a:ext>
            </a:extLst>
          </p:cNvPr>
          <p:cNvSpPr>
            <a:spLocks noGrp="1"/>
          </p:cNvSpPr>
          <p:nvPr>
            <p:ph type="body" sz="quarter" idx="12"/>
          </p:nvPr>
        </p:nvSpPr>
        <p:spPr>
          <a:xfrm>
            <a:off x="589366" y="4185024"/>
            <a:ext cx="3304667"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9">
            <a:extLst>
              <a:ext uri="{FF2B5EF4-FFF2-40B4-BE49-F238E27FC236}">
                <a16:creationId xmlns:a16="http://schemas.microsoft.com/office/drawing/2014/main" id="{9F3563B5-DCDB-7204-BC31-FEBCE6750B36}"/>
              </a:ext>
            </a:extLst>
          </p:cNvPr>
          <p:cNvSpPr>
            <a:spLocks noGrp="1"/>
          </p:cNvSpPr>
          <p:nvPr>
            <p:ph type="body" sz="quarter" idx="13"/>
          </p:nvPr>
        </p:nvSpPr>
        <p:spPr>
          <a:xfrm>
            <a:off x="4493343" y="4185023"/>
            <a:ext cx="3304660"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47" name="Straight Connector 46">
            <a:extLst>
              <a:ext uri="{FF2B5EF4-FFF2-40B4-BE49-F238E27FC236}">
                <a16:creationId xmlns:a16="http://schemas.microsoft.com/office/drawing/2014/main" id="{2CBE480E-8905-173B-5B5A-C8A2DE052C4E}"/>
              </a:ext>
            </a:extLst>
          </p:cNvPr>
          <p:cNvCxnSpPr>
            <a:cxnSpLocks/>
          </p:cNvCxnSpPr>
          <p:nvPr userDrawn="1"/>
        </p:nvCxnSpPr>
        <p:spPr>
          <a:xfrm>
            <a:off x="4184652" y="3748284"/>
            <a:ext cx="0" cy="2210257"/>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8B7C0C-1785-6B45-D35E-310EFCB90AA0}"/>
              </a:ext>
            </a:extLst>
          </p:cNvPr>
          <p:cNvCxnSpPr>
            <a:cxnSpLocks/>
          </p:cNvCxnSpPr>
          <p:nvPr userDrawn="1"/>
        </p:nvCxnSpPr>
        <p:spPr>
          <a:xfrm>
            <a:off x="8098789" y="3748284"/>
            <a:ext cx="0" cy="2210257"/>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7" name="Text Placeholder 9">
            <a:extLst>
              <a:ext uri="{FF2B5EF4-FFF2-40B4-BE49-F238E27FC236}">
                <a16:creationId xmlns:a16="http://schemas.microsoft.com/office/drawing/2014/main" id="{11F38901-D7AC-8802-97BE-0C83413E10B6}"/>
              </a:ext>
            </a:extLst>
          </p:cNvPr>
          <p:cNvSpPr>
            <a:spLocks noGrp="1"/>
          </p:cNvSpPr>
          <p:nvPr>
            <p:ph type="body" sz="quarter" idx="14"/>
          </p:nvPr>
        </p:nvSpPr>
        <p:spPr>
          <a:xfrm>
            <a:off x="8397319" y="4185022"/>
            <a:ext cx="3304660"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8" name="Text Placeholder 9">
            <a:extLst>
              <a:ext uri="{FF2B5EF4-FFF2-40B4-BE49-F238E27FC236}">
                <a16:creationId xmlns:a16="http://schemas.microsoft.com/office/drawing/2014/main" id="{28A2E626-6ED7-3EEC-603D-A52A819D8944}"/>
              </a:ext>
            </a:extLst>
          </p:cNvPr>
          <p:cNvSpPr>
            <a:spLocks noGrp="1"/>
          </p:cNvSpPr>
          <p:nvPr>
            <p:ph type="body" sz="quarter" idx="15"/>
          </p:nvPr>
        </p:nvSpPr>
        <p:spPr>
          <a:xfrm>
            <a:off x="589366" y="3748284"/>
            <a:ext cx="3304667" cy="436738"/>
          </a:xfrm>
        </p:spPr>
        <p:txBody>
          <a:bodyPr anchor="ctr"/>
          <a:lstStyle>
            <a:lvl1pPr marL="0" indent="0">
              <a:buNone/>
              <a:defRPr b="1"/>
            </a:lvl1pPr>
          </a:lstStyle>
          <a:p>
            <a:pPr lvl="0"/>
            <a:r>
              <a:rPr lang="en-GB"/>
              <a:t>Click to edit Master text styles</a:t>
            </a:r>
          </a:p>
        </p:txBody>
      </p:sp>
      <p:sp>
        <p:nvSpPr>
          <p:cNvPr id="61" name="Text Placeholder 9">
            <a:extLst>
              <a:ext uri="{FF2B5EF4-FFF2-40B4-BE49-F238E27FC236}">
                <a16:creationId xmlns:a16="http://schemas.microsoft.com/office/drawing/2014/main" id="{98A25CD2-134B-02AB-3C73-D1CFECF4C33F}"/>
              </a:ext>
            </a:extLst>
          </p:cNvPr>
          <p:cNvSpPr>
            <a:spLocks noGrp="1"/>
          </p:cNvSpPr>
          <p:nvPr>
            <p:ph type="body" sz="quarter" idx="16"/>
          </p:nvPr>
        </p:nvSpPr>
        <p:spPr>
          <a:xfrm>
            <a:off x="4493343" y="3748284"/>
            <a:ext cx="3304667" cy="436738"/>
          </a:xfrm>
        </p:spPr>
        <p:txBody>
          <a:bodyPr anchor="ctr"/>
          <a:lstStyle>
            <a:lvl1pPr marL="0" indent="0">
              <a:buNone/>
              <a:defRPr b="1"/>
            </a:lvl1pPr>
          </a:lstStyle>
          <a:p>
            <a:pPr lvl="0"/>
            <a:r>
              <a:rPr lang="en-GB"/>
              <a:t>Click to edit Master text styles</a:t>
            </a:r>
          </a:p>
        </p:txBody>
      </p:sp>
      <p:sp>
        <p:nvSpPr>
          <p:cNvPr id="62" name="Text Placeholder 9">
            <a:extLst>
              <a:ext uri="{FF2B5EF4-FFF2-40B4-BE49-F238E27FC236}">
                <a16:creationId xmlns:a16="http://schemas.microsoft.com/office/drawing/2014/main" id="{BAB76EAF-1EF2-F4C7-0D6E-F0D64F16C051}"/>
              </a:ext>
            </a:extLst>
          </p:cNvPr>
          <p:cNvSpPr>
            <a:spLocks noGrp="1"/>
          </p:cNvSpPr>
          <p:nvPr>
            <p:ph type="body" sz="quarter" idx="17"/>
          </p:nvPr>
        </p:nvSpPr>
        <p:spPr>
          <a:xfrm>
            <a:off x="8397312" y="3748284"/>
            <a:ext cx="3304667" cy="436738"/>
          </a:xfrm>
        </p:spPr>
        <p:txBody>
          <a:bodyPr anchor="ctr"/>
          <a:lstStyle>
            <a:lvl1pPr marL="0" indent="0">
              <a:buNone/>
              <a:defRPr b="1"/>
            </a:lvl1pPr>
          </a:lstStyle>
          <a:p>
            <a:pPr lvl="0"/>
            <a:r>
              <a:rPr lang="en-GB"/>
              <a:t>Click to edit Master text styles</a:t>
            </a:r>
          </a:p>
        </p:txBody>
      </p:sp>
      <p:cxnSp>
        <p:nvCxnSpPr>
          <p:cNvPr id="67" name="Straight Connector 66">
            <a:extLst>
              <a:ext uri="{FF2B5EF4-FFF2-40B4-BE49-F238E27FC236}">
                <a16:creationId xmlns:a16="http://schemas.microsoft.com/office/drawing/2014/main" id="{6625D8EF-3587-345C-1BB1-E68B83829881}"/>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4" name="Picture Placeholder 13">
            <a:extLst>
              <a:ext uri="{FF2B5EF4-FFF2-40B4-BE49-F238E27FC236}">
                <a16:creationId xmlns:a16="http://schemas.microsoft.com/office/drawing/2014/main" id="{63455422-841A-1085-CC20-B13A0491CA8A}"/>
              </a:ext>
            </a:extLst>
          </p:cNvPr>
          <p:cNvSpPr>
            <a:spLocks noGrp="1"/>
          </p:cNvSpPr>
          <p:nvPr>
            <p:ph type="pic" sz="quarter" idx="18"/>
          </p:nvPr>
        </p:nvSpPr>
        <p:spPr>
          <a:xfrm>
            <a:off x="4483399" y="430695"/>
            <a:ext cx="3304667" cy="2998305"/>
          </a:xfrm>
          <a:custGeom>
            <a:avLst/>
            <a:gdLst>
              <a:gd name="connsiteX0" fmla="*/ 0 w 3304667"/>
              <a:gd name="connsiteY0" fmla="*/ 0 h 3239824"/>
              <a:gd name="connsiteX1" fmla="*/ 3304667 w 3304667"/>
              <a:gd name="connsiteY1" fmla="*/ 0 h 3239824"/>
              <a:gd name="connsiteX2" fmla="*/ 3304667 w 3304667"/>
              <a:gd name="connsiteY2" fmla="*/ 3239824 h 3239824"/>
              <a:gd name="connsiteX3" fmla="*/ 0 w 3304667"/>
              <a:gd name="connsiteY3" fmla="*/ 3239824 h 3239824"/>
            </a:gdLst>
            <a:ahLst/>
            <a:cxnLst>
              <a:cxn ang="0">
                <a:pos x="connsiteX0" y="connsiteY0"/>
              </a:cxn>
              <a:cxn ang="0">
                <a:pos x="connsiteX1" y="connsiteY1"/>
              </a:cxn>
              <a:cxn ang="0">
                <a:pos x="connsiteX2" y="connsiteY2"/>
              </a:cxn>
              <a:cxn ang="0">
                <a:pos x="connsiteX3" y="connsiteY3"/>
              </a:cxn>
            </a:cxnLst>
            <a:rect l="l" t="t" r="r" b="b"/>
            <a:pathLst>
              <a:path w="3304667" h="3239824">
                <a:moveTo>
                  <a:pt x="0" y="0"/>
                </a:moveTo>
                <a:lnTo>
                  <a:pt x="3304667" y="0"/>
                </a:lnTo>
                <a:lnTo>
                  <a:pt x="3304667" y="3239824"/>
                </a:lnTo>
                <a:lnTo>
                  <a:pt x="0" y="323982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5" name="Picture Placeholder 13">
            <a:extLst>
              <a:ext uri="{FF2B5EF4-FFF2-40B4-BE49-F238E27FC236}">
                <a16:creationId xmlns:a16="http://schemas.microsoft.com/office/drawing/2014/main" id="{42564917-D362-0A74-A654-456AD9F2DAC7}"/>
              </a:ext>
            </a:extLst>
          </p:cNvPr>
          <p:cNvSpPr>
            <a:spLocks noGrp="1"/>
          </p:cNvSpPr>
          <p:nvPr>
            <p:ph type="pic" sz="quarter" idx="19"/>
          </p:nvPr>
        </p:nvSpPr>
        <p:spPr>
          <a:xfrm>
            <a:off x="8377432" y="430694"/>
            <a:ext cx="3304667" cy="2998305"/>
          </a:xfrm>
          <a:custGeom>
            <a:avLst/>
            <a:gdLst>
              <a:gd name="connsiteX0" fmla="*/ 0 w 3304667"/>
              <a:gd name="connsiteY0" fmla="*/ 0 h 3239824"/>
              <a:gd name="connsiteX1" fmla="*/ 3304667 w 3304667"/>
              <a:gd name="connsiteY1" fmla="*/ 0 h 3239824"/>
              <a:gd name="connsiteX2" fmla="*/ 3304667 w 3304667"/>
              <a:gd name="connsiteY2" fmla="*/ 3239824 h 3239824"/>
              <a:gd name="connsiteX3" fmla="*/ 0 w 3304667"/>
              <a:gd name="connsiteY3" fmla="*/ 3239824 h 3239824"/>
            </a:gdLst>
            <a:ahLst/>
            <a:cxnLst>
              <a:cxn ang="0">
                <a:pos x="connsiteX0" y="connsiteY0"/>
              </a:cxn>
              <a:cxn ang="0">
                <a:pos x="connsiteX1" y="connsiteY1"/>
              </a:cxn>
              <a:cxn ang="0">
                <a:pos x="connsiteX2" y="connsiteY2"/>
              </a:cxn>
              <a:cxn ang="0">
                <a:pos x="connsiteX3" y="connsiteY3"/>
              </a:cxn>
            </a:cxnLst>
            <a:rect l="l" t="t" r="r" b="b"/>
            <a:pathLst>
              <a:path w="3304667" h="3239824">
                <a:moveTo>
                  <a:pt x="0" y="0"/>
                </a:moveTo>
                <a:lnTo>
                  <a:pt x="3304667" y="0"/>
                </a:lnTo>
                <a:lnTo>
                  <a:pt x="3304667" y="3239824"/>
                </a:lnTo>
                <a:lnTo>
                  <a:pt x="0" y="323982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107886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 Box 3 Pictures - Regal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DAC383-A8A9-6563-7D5B-B595F50EB3DA}"/>
              </a:ext>
            </a:extLst>
          </p:cNvPr>
          <p:cNvSpPr/>
          <p:nvPr userDrawn="1"/>
        </p:nvSpPr>
        <p:spPr>
          <a:xfrm>
            <a:off x="0" y="0"/>
            <a:ext cx="12192000" cy="2194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8F053F05-8F8F-494A-A06F-BBB91C99CED6}"/>
              </a:ext>
            </a:extLst>
          </p:cNvPr>
          <p:cNvSpPr>
            <a:spLocks noGrp="1"/>
          </p:cNvSpPr>
          <p:nvPr>
            <p:ph type="pic" sz="quarter" idx="11"/>
          </p:nvPr>
        </p:nvSpPr>
        <p:spPr>
          <a:xfrm>
            <a:off x="589366" y="430695"/>
            <a:ext cx="3304667" cy="2998305"/>
          </a:xfrm>
          <a:custGeom>
            <a:avLst/>
            <a:gdLst>
              <a:gd name="connsiteX0" fmla="*/ 0 w 3304667"/>
              <a:gd name="connsiteY0" fmla="*/ 0 h 3239824"/>
              <a:gd name="connsiteX1" fmla="*/ 3304667 w 3304667"/>
              <a:gd name="connsiteY1" fmla="*/ 0 h 3239824"/>
              <a:gd name="connsiteX2" fmla="*/ 3304667 w 3304667"/>
              <a:gd name="connsiteY2" fmla="*/ 3239824 h 3239824"/>
              <a:gd name="connsiteX3" fmla="*/ 0 w 3304667"/>
              <a:gd name="connsiteY3" fmla="*/ 3239824 h 3239824"/>
            </a:gdLst>
            <a:ahLst/>
            <a:cxnLst>
              <a:cxn ang="0">
                <a:pos x="connsiteX0" y="connsiteY0"/>
              </a:cxn>
              <a:cxn ang="0">
                <a:pos x="connsiteX1" y="connsiteY1"/>
              </a:cxn>
              <a:cxn ang="0">
                <a:pos x="connsiteX2" y="connsiteY2"/>
              </a:cxn>
              <a:cxn ang="0">
                <a:pos x="connsiteX3" y="connsiteY3"/>
              </a:cxn>
            </a:cxnLst>
            <a:rect l="l" t="t" r="r" b="b"/>
            <a:pathLst>
              <a:path w="3304667" h="3239824">
                <a:moveTo>
                  <a:pt x="0" y="0"/>
                </a:moveTo>
                <a:lnTo>
                  <a:pt x="3304667" y="0"/>
                </a:lnTo>
                <a:lnTo>
                  <a:pt x="3304667" y="3239824"/>
                </a:lnTo>
                <a:lnTo>
                  <a:pt x="0" y="323982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0" name="Text Placeholder 9">
            <a:extLst>
              <a:ext uri="{FF2B5EF4-FFF2-40B4-BE49-F238E27FC236}">
                <a16:creationId xmlns:a16="http://schemas.microsoft.com/office/drawing/2014/main" id="{4A860BAB-B481-A2F4-0106-D7FC40A4BA23}"/>
              </a:ext>
            </a:extLst>
          </p:cNvPr>
          <p:cNvSpPr>
            <a:spLocks noGrp="1"/>
          </p:cNvSpPr>
          <p:nvPr>
            <p:ph type="body" sz="quarter" idx="12"/>
          </p:nvPr>
        </p:nvSpPr>
        <p:spPr>
          <a:xfrm>
            <a:off x="589366" y="4185024"/>
            <a:ext cx="3304667"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9">
            <a:extLst>
              <a:ext uri="{FF2B5EF4-FFF2-40B4-BE49-F238E27FC236}">
                <a16:creationId xmlns:a16="http://schemas.microsoft.com/office/drawing/2014/main" id="{9F3563B5-DCDB-7204-BC31-FEBCE6750B36}"/>
              </a:ext>
            </a:extLst>
          </p:cNvPr>
          <p:cNvSpPr>
            <a:spLocks noGrp="1"/>
          </p:cNvSpPr>
          <p:nvPr>
            <p:ph type="body" sz="quarter" idx="13"/>
          </p:nvPr>
        </p:nvSpPr>
        <p:spPr>
          <a:xfrm>
            <a:off x="4493343" y="4185023"/>
            <a:ext cx="3304660"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47" name="Straight Connector 46">
            <a:extLst>
              <a:ext uri="{FF2B5EF4-FFF2-40B4-BE49-F238E27FC236}">
                <a16:creationId xmlns:a16="http://schemas.microsoft.com/office/drawing/2014/main" id="{2CBE480E-8905-173B-5B5A-C8A2DE052C4E}"/>
              </a:ext>
            </a:extLst>
          </p:cNvPr>
          <p:cNvCxnSpPr>
            <a:cxnSpLocks/>
          </p:cNvCxnSpPr>
          <p:nvPr userDrawn="1"/>
        </p:nvCxnSpPr>
        <p:spPr>
          <a:xfrm>
            <a:off x="4184652" y="3748284"/>
            <a:ext cx="0" cy="2210257"/>
          </a:xfrm>
          <a:prstGeom prst="line">
            <a:avLst/>
          </a:prstGeom>
          <a:ln w="25400">
            <a:solidFill>
              <a:srgbClr val="006D5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8B7C0C-1785-6B45-D35E-310EFCB90AA0}"/>
              </a:ext>
            </a:extLst>
          </p:cNvPr>
          <p:cNvCxnSpPr>
            <a:cxnSpLocks/>
          </p:cNvCxnSpPr>
          <p:nvPr userDrawn="1"/>
        </p:nvCxnSpPr>
        <p:spPr>
          <a:xfrm>
            <a:off x="8098789" y="3748284"/>
            <a:ext cx="0" cy="2210257"/>
          </a:xfrm>
          <a:prstGeom prst="line">
            <a:avLst/>
          </a:prstGeom>
          <a:ln w="25400">
            <a:solidFill>
              <a:srgbClr val="006D5B"/>
            </a:solidFill>
          </a:ln>
        </p:spPr>
        <p:style>
          <a:lnRef idx="1">
            <a:schemeClr val="accent1"/>
          </a:lnRef>
          <a:fillRef idx="0">
            <a:schemeClr val="accent1"/>
          </a:fillRef>
          <a:effectRef idx="0">
            <a:schemeClr val="accent1"/>
          </a:effectRef>
          <a:fontRef idx="minor">
            <a:schemeClr val="tx1"/>
          </a:fontRef>
        </p:style>
      </p:cxnSp>
      <p:sp>
        <p:nvSpPr>
          <p:cNvPr id="57" name="Text Placeholder 9">
            <a:extLst>
              <a:ext uri="{FF2B5EF4-FFF2-40B4-BE49-F238E27FC236}">
                <a16:creationId xmlns:a16="http://schemas.microsoft.com/office/drawing/2014/main" id="{11F38901-D7AC-8802-97BE-0C83413E10B6}"/>
              </a:ext>
            </a:extLst>
          </p:cNvPr>
          <p:cNvSpPr>
            <a:spLocks noGrp="1"/>
          </p:cNvSpPr>
          <p:nvPr>
            <p:ph type="body" sz="quarter" idx="14"/>
          </p:nvPr>
        </p:nvSpPr>
        <p:spPr>
          <a:xfrm>
            <a:off x="8397319" y="4185022"/>
            <a:ext cx="3304660"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8" name="Text Placeholder 9">
            <a:extLst>
              <a:ext uri="{FF2B5EF4-FFF2-40B4-BE49-F238E27FC236}">
                <a16:creationId xmlns:a16="http://schemas.microsoft.com/office/drawing/2014/main" id="{28A2E626-6ED7-3EEC-603D-A52A819D8944}"/>
              </a:ext>
            </a:extLst>
          </p:cNvPr>
          <p:cNvSpPr>
            <a:spLocks noGrp="1"/>
          </p:cNvSpPr>
          <p:nvPr>
            <p:ph type="body" sz="quarter" idx="15"/>
          </p:nvPr>
        </p:nvSpPr>
        <p:spPr>
          <a:xfrm>
            <a:off x="589366" y="3748284"/>
            <a:ext cx="3304667" cy="436738"/>
          </a:xfrm>
        </p:spPr>
        <p:txBody>
          <a:bodyPr anchor="ctr"/>
          <a:lstStyle>
            <a:lvl1pPr marL="0" indent="0">
              <a:buNone/>
              <a:defRPr b="1"/>
            </a:lvl1pPr>
          </a:lstStyle>
          <a:p>
            <a:pPr lvl="0"/>
            <a:r>
              <a:rPr lang="en-GB"/>
              <a:t>Click to edit Master text styles</a:t>
            </a:r>
          </a:p>
        </p:txBody>
      </p:sp>
      <p:sp>
        <p:nvSpPr>
          <p:cNvPr id="61" name="Text Placeholder 9">
            <a:extLst>
              <a:ext uri="{FF2B5EF4-FFF2-40B4-BE49-F238E27FC236}">
                <a16:creationId xmlns:a16="http://schemas.microsoft.com/office/drawing/2014/main" id="{98A25CD2-134B-02AB-3C73-D1CFECF4C33F}"/>
              </a:ext>
            </a:extLst>
          </p:cNvPr>
          <p:cNvSpPr>
            <a:spLocks noGrp="1"/>
          </p:cNvSpPr>
          <p:nvPr>
            <p:ph type="body" sz="quarter" idx="16"/>
          </p:nvPr>
        </p:nvSpPr>
        <p:spPr>
          <a:xfrm>
            <a:off x="4493343" y="3748284"/>
            <a:ext cx="3304667" cy="436738"/>
          </a:xfrm>
        </p:spPr>
        <p:txBody>
          <a:bodyPr anchor="ctr"/>
          <a:lstStyle>
            <a:lvl1pPr marL="0" indent="0">
              <a:buNone/>
              <a:defRPr b="1"/>
            </a:lvl1pPr>
          </a:lstStyle>
          <a:p>
            <a:pPr lvl="0"/>
            <a:r>
              <a:rPr lang="en-GB"/>
              <a:t>Click to edit Master text styles</a:t>
            </a:r>
          </a:p>
        </p:txBody>
      </p:sp>
      <p:sp>
        <p:nvSpPr>
          <p:cNvPr id="62" name="Text Placeholder 9">
            <a:extLst>
              <a:ext uri="{FF2B5EF4-FFF2-40B4-BE49-F238E27FC236}">
                <a16:creationId xmlns:a16="http://schemas.microsoft.com/office/drawing/2014/main" id="{BAB76EAF-1EF2-F4C7-0D6E-F0D64F16C051}"/>
              </a:ext>
            </a:extLst>
          </p:cNvPr>
          <p:cNvSpPr>
            <a:spLocks noGrp="1"/>
          </p:cNvSpPr>
          <p:nvPr>
            <p:ph type="body" sz="quarter" idx="17"/>
          </p:nvPr>
        </p:nvSpPr>
        <p:spPr>
          <a:xfrm>
            <a:off x="8397312" y="3748284"/>
            <a:ext cx="3304667" cy="436738"/>
          </a:xfrm>
        </p:spPr>
        <p:txBody>
          <a:bodyPr anchor="ctr"/>
          <a:lstStyle>
            <a:lvl1pPr marL="0" indent="0">
              <a:buNone/>
              <a:defRPr b="1"/>
            </a:lvl1pPr>
          </a:lstStyle>
          <a:p>
            <a:pPr lvl="0"/>
            <a:r>
              <a:rPr lang="en-GB"/>
              <a:t>Click to edit Master text styles</a:t>
            </a:r>
          </a:p>
        </p:txBody>
      </p:sp>
      <p:cxnSp>
        <p:nvCxnSpPr>
          <p:cNvPr id="67" name="Straight Connector 66">
            <a:extLst>
              <a:ext uri="{FF2B5EF4-FFF2-40B4-BE49-F238E27FC236}">
                <a16:creationId xmlns:a16="http://schemas.microsoft.com/office/drawing/2014/main" id="{6625D8EF-3587-345C-1BB1-E68B83829881}"/>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4" name="Picture Placeholder 13">
            <a:extLst>
              <a:ext uri="{FF2B5EF4-FFF2-40B4-BE49-F238E27FC236}">
                <a16:creationId xmlns:a16="http://schemas.microsoft.com/office/drawing/2014/main" id="{63455422-841A-1085-CC20-B13A0491CA8A}"/>
              </a:ext>
            </a:extLst>
          </p:cNvPr>
          <p:cNvSpPr>
            <a:spLocks noGrp="1"/>
          </p:cNvSpPr>
          <p:nvPr>
            <p:ph type="pic" sz="quarter" idx="18"/>
          </p:nvPr>
        </p:nvSpPr>
        <p:spPr>
          <a:xfrm>
            <a:off x="4483399" y="430695"/>
            <a:ext cx="3304667" cy="2998305"/>
          </a:xfrm>
          <a:custGeom>
            <a:avLst/>
            <a:gdLst>
              <a:gd name="connsiteX0" fmla="*/ 0 w 3304667"/>
              <a:gd name="connsiteY0" fmla="*/ 0 h 3239824"/>
              <a:gd name="connsiteX1" fmla="*/ 3304667 w 3304667"/>
              <a:gd name="connsiteY1" fmla="*/ 0 h 3239824"/>
              <a:gd name="connsiteX2" fmla="*/ 3304667 w 3304667"/>
              <a:gd name="connsiteY2" fmla="*/ 3239824 h 3239824"/>
              <a:gd name="connsiteX3" fmla="*/ 0 w 3304667"/>
              <a:gd name="connsiteY3" fmla="*/ 3239824 h 3239824"/>
            </a:gdLst>
            <a:ahLst/>
            <a:cxnLst>
              <a:cxn ang="0">
                <a:pos x="connsiteX0" y="connsiteY0"/>
              </a:cxn>
              <a:cxn ang="0">
                <a:pos x="connsiteX1" y="connsiteY1"/>
              </a:cxn>
              <a:cxn ang="0">
                <a:pos x="connsiteX2" y="connsiteY2"/>
              </a:cxn>
              <a:cxn ang="0">
                <a:pos x="connsiteX3" y="connsiteY3"/>
              </a:cxn>
            </a:cxnLst>
            <a:rect l="l" t="t" r="r" b="b"/>
            <a:pathLst>
              <a:path w="3304667" h="3239824">
                <a:moveTo>
                  <a:pt x="0" y="0"/>
                </a:moveTo>
                <a:lnTo>
                  <a:pt x="3304667" y="0"/>
                </a:lnTo>
                <a:lnTo>
                  <a:pt x="3304667" y="3239824"/>
                </a:lnTo>
                <a:lnTo>
                  <a:pt x="0" y="323982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5" name="Picture Placeholder 13">
            <a:extLst>
              <a:ext uri="{FF2B5EF4-FFF2-40B4-BE49-F238E27FC236}">
                <a16:creationId xmlns:a16="http://schemas.microsoft.com/office/drawing/2014/main" id="{42564917-D362-0A74-A654-456AD9F2DAC7}"/>
              </a:ext>
            </a:extLst>
          </p:cNvPr>
          <p:cNvSpPr>
            <a:spLocks noGrp="1"/>
          </p:cNvSpPr>
          <p:nvPr>
            <p:ph type="pic" sz="quarter" idx="19"/>
          </p:nvPr>
        </p:nvSpPr>
        <p:spPr>
          <a:xfrm>
            <a:off x="8377432" y="430694"/>
            <a:ext cx="3304667" cy="2998305"/>
          </a:xfrm>
          <a:custGeom>
            <a:avLst/>
            <a:gdLst>
              <a:gd name="connsiteX0" fmla="*/ 0 w 3304667"/>
              <a:gd name="connsiteY0" fmla="*/ 0 h 3239824"/>
              <a:gd name="connsiteX1" fmla="*/ 3304667 w 3304667"/>
              <a:gd name="connsiteY1" fmla="*/ 0 h 3239824"/>
              <a:gd name="connsiteX2" fmla="*/ 3304667 w 3304667"/>
              <a:gd name="connsiteY2" fmla="*/ 3239824 h 3239824"/>
              <a:gd name="connsiteX3" fmla="*/ 0 w 3304667"/>
              <a:gd name="connsiteY3" fmla="*/ 3239824 h 3239824"/>
            </a:gdLst>
            <a:ahLst/>
            <a:cxnLst>
              <a:cxn ang="0">
                <a:pos x="connsiteX0" y="connsiteY0"/>
              </a:cxn>
              <a:cxn ang="0">
                <a:pos x="connsiteX1" y="connsiteY1"/>
              </a:cxn>
              <a:cxn ang="0">
                <a:pos x="connsiteX2" y="connsiteY2"/>
              </a:cxn>
              <a:cxn ang="0">
                <a:pos x="connsiteX3" y="connsiteY3"/>
              </a:cxn>
            </a:cxnLst>
            <a:rect l="l" t="t" r="r" b="b"/>
            <a:pathLst>
              <a:path w="3304667" h="3239824">
                <a:moveTo>
                  <a:pt x="0" y="0"/>
                </a:moveTo>
                <a:lnTo>
                  <a:pt x="3304667" y="0"/>
                </a:lnTo>
                <a:lnTo>
                  <a:pt x="3304667" y="3239824"/>
                </a:lnTo>
                <a:lnTo>
                  <a:pt x="0" y="323982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240732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ulti Box 3 Pictures - Vibrant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DAC383-A8A9-6563-7D5B-B595F50EB3DA}"/>
              </a:ext>
            </a:extLst>
          </p:cNvPr>
          <p:cNvSpPr/>
          <p:nvPr userDrawn="1"/>
        </p:nvSpPr>
        <p:spPr>
          <a:xfrm>
            <a:off x="0" y="0"/>
            <a:ext cx="12192000" cy="2194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8F053F05-8F8F-494A-A06F-BBB91C99CED6}"/>
              </a:ext>
            </a:extLst>
          </p:cNvPr>
          <p:cNvSpPr>
            <a:spLocks noGrp="1"/>
          </p:cNvSpPr>
          <p:nvPr>
            <p:ph type="pic" sz="quarter" idx="11"/>
          </p:nvPr>
        </p:nvSpPr>
        <p:spPr>
          <a:xfrm>
            <a:off x="589366" y="430695"/>
            <a:ext cx="3304667" cy="2998305"/>
          </a:xfrm>
          <a:custGeom>
            <a:avLst/>
            <a:gdLst>
              <a:gd name="connsiteX0" fmla="*/ 0 w 3304667"/>
              <a:gd name="connsiteY0" fmla="*/ 0 h 3239824"/>
              <a:gd name="connsiteX1" fmla="*/ 3304667 w 3304667"/>
              <a:gd name="connsiteY1" fmla="*/ 0 h 3239824"/>
              <a:gd name="connsiteX2" fmla="*/ 3304667 w 3304667"/>
              <a:gd name="connsiteY2" fmla="*/ 3239824 h 3239824"/>
              <a:gd name="connsiteX3" fmla="*/ 0 w 3304667"/>
              <a:gd name="connsiteY3" fmla="*/ 3239824 h 3239824"/>
            </a:gdLst>
            <a:ahLst/>
            <a:cxnLst>
              <a:cxn ang="0">
                <a:pos x="connsiteX0" y="connsiteY0"/>
              </a:cxn>
              <a:cxn ang="0">
                <a:pos x="connsiteX1" y="connsiteY1"/>
              </a:cxn>
              <a:cxn ang="0">
                <a:pos x="connsiteX2" y="connsiteY2"/>
              </a:cxn>
              <a:cxn ang="0">
                <a:pos x="connsiteX3" y="connsiteY3"/>
              </a:cxn>
            </a:cxnLst>
            <a:rect l="l" t="t" r="r" b="b"/>
            <a:pathLst>
              <a:path w="3304667" h="3239824">
                <a:moveTo>
                  <a:pt x="0" y="0"/>
                </a:moveTo>
                <a:lnTo>
                  <a:pt x="3304667" y="0"/>
                </a:lnTo>
                <a:lnTo>
                  <a:pt x="3304667" y="3239824"/>
                </a:lnTo>
                <a:lnTo>
                  <a:pt x="0" y="323982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0" name="Text Placeholder 9">
            <a:extLst>
              <a:ext uri="{FF2B5EF4-FFF2-40B4-BE49-F238E27FC236}">
                <a16:creationId xmlns:a16="http://schemas.microsoft.com/office/drawing/2014/main" id="{4A860BAB-B481-A2F4-0106-D7FC40A4BA23}"/>
              </a:ext>
            </a:extLst>
          </p:cNvPr>
          <p:cNvSpPr>
            <a:spLocks noGrp="1"/>
          </p:cNvSpPr>
          <p:nvPr>
            <p:ph type="body" sz="quarter" idx="12"/>
          </p:nvPr>
        </p:nvSpPr>
        <p:spPr>
          <a:xfrm>
            <a:off x="589366" y="4185024"/>
            <a:ext cx="3304667"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9">
            <a:extLst>
              <a:ext uri="{FF2B5EF4-FFF2-40B4-BE49-F238E27FC236}">
                <a16:creationId xmlns:a16="http://schemas.microsoft.com/office/drawing/2014/main" id="{9F3563B5-DCDB-7204-BC31-FEBCE6750B36}"/>
              </a:ext>
            </a:extLst>
          </p:cNvPr>
          <p:cNvSpPr>
            <a:spLocks noGrp="1"/>
          </p:cNvSpPr>
          <p:nvPr>
            <p:ph type="body" sz="quarter" idx="13"/>
          </p:nvPr>
        </p:nvSpPr>
        <p:spPr>
          <a:xfrm>
            <a:off x="4493343" y="4185023"/>
            <a:ext cx="3304660"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47" name="Straight Connector 46">
            <a:extLst>
              <a:ext uri="{FF2B5EF4-FFF2-40B4-BE49-F238E27FC236}">
                <a16:creationId xmlns:a16="http://schemas.microsoft.com/office/drawing/2014/main" id="{2CBE480E-8905-173B-5B5A-C8A2DE052C4E}"/>
              </a:ext>
            </a:extLst>
          </p:cNvPr>
          <p:cNvCxnSpPr>
            <a:cxnSpLocks/>
          </p:cNvCxnSpPr>
          <p:nvPr userDrawn="1"/>
        </p:nvCxnSpPr>
        <p:spPr>
          <a:xfrm>
            <a:off x="4184652" y="3748284"/>
            <a:ext cx="0" cy="2210257"/>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8B7C0C-1785-6B45-D35E-310EFCB90AA0}"/>
              </a:ext>
            </a:extLst>
          </p:cNvPr>
          <p:cNvCxnSpPr>
            <a:cxnSpLocks/>
          </p:cNvCxnSpPr>
          <p:nvPr userDrawn="1"/>
        </p:nvCxnSpPr>
        <p:spPr>
          <a:xfrm>
            <a:off x="8098789" y="3748284"/>
            <a:ext cx="0" cy="2210257"/>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 Placeholder 9">
            <a:extLst>
              <a:ext uri="{FF2B5EF4-FFF2-40B4-BE49-F238E27FC236}">
                <a16:creationId xmlns:a16="http://schemas.microsoft.com/office/drawing/2014/main" id="{11F38901-D7AC-8802-97BE-0C83413E10B6}"/>
              </a:ext>
            </a:extLst>
          </p:cNvPr>
          <p:cNvSpPr>
            <a:spLocks noGrp="1"/>
          </p:cNvSpPr>
          <p:nvPr>
            <p:ph type="body" sz="quarter" idx="14"/>
          </p:nvPr>
        </p:nvSpPr>
        <p:spPr>
          <a:xfrm>
            <a:off x="8397319" y="4185022"/>
            <a:ext cx="3304660" cy="1727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8" name="Text Placeholder 9">
            <a:extLst>
              <a:ext uri="{FF2B5EF4-FFF2-40B4-BE49-F238E27FC236}">
                <a16:creationId xmlns:a16="http://schemas.microsoft.com/office/drawing/2014/main" id="{28A2E626-6ED7-3EEC-603D-A52A819D8944}"/>
              </a:ext>
            </a:extLst>
          </p:cNvPr>
          <p:cNvSpPr>
            <a:spLocks noGrp="1"/>
          </p:cNvSpPr>
          <p:nvPr>
            <p:ph type="body" sz="quarter" idx="15"/>
          </p:nvPr>
        </p:nvSpPr>
        <p:spPr>
          <a:xfrm>
            <a:off x="589366" y="3748284"/>
            <a:ext cx="3304667" cy="436738"/>
          </a:xfrm>
        </p:spPr>
        <p:txBody>
          <a:bodyPr anchor="ctr"/>
          <a:lstStyle>
            <a:lvl1pPr marL="0" indent="0">
              <a:buNone/>
              <a:defRPr b="1"/>
            </a:lvl1pPr>
          </a:lstStyle>
          <a:p>
            <a:pPr lvl="0"/>
            <a:r>
              <a:rPr lang="en-GB"/>
              <a:t>Click to edit Master text styles</a:t>
            </a:r>
          </a:p>
        </p:txBody>
      </p:sp>
      <p:sp>
        <p:nvSpPr>
          <p:cNvPr id="61" name="Text Placeholder 9">
            <a:extLst>
              <a:ext uri="{FF2B5EF4-FFF2-40B4-BE49-F238E27FC236}">
                <a16:creationId xmlns:a16="http://schemas.microsoft.com/office/drawing/2014/main" id="{98A25CD2-134B-02AB-3C73-D1CFECF4C33F}"/>
              </a:ext>
            </a:extLst>
          </p:cNvPr>
          <p:cNvSpPr>
            <a:spLocks noGrp="1"/>
          </p:cNvSpPr>
          <p:nvPr>
            <p:ph type="body" sz="quarter" idx="16"/>
          </p:nvPr>
        </p:nvSpPr>
        <p:spPr>
          <a:xfrm>
            <a:off x="4493343" y="3748284"/>
            <a:ext cx="3304667" cy="436738"/>
          </a:xfrm>
        </p:spPr>
        <p:txBody>
          <a:bodyPr anchor="ctr"/>
          <a:lstStyle>
            <a:lvl1pPr marL="0" indent="0">
              <a:buNone/>
              <a:defRPr b="1"/>
            </a:lvl1pPr>
          </a:lstStyle>
          <a:p>
            <a:pPr lvl="0"/>
            <a:r>
              <a:rPr lang="en-GB"/>
              <a:t>Click to edit Master text styles</a:t>
            </a:r>
          </a:p>
        </p:txBody>
      </p:sp>
      <p:sp>
        <p:nvSpPr>
          <p:cNvPr id="62" name="Text Placeholder 9">
            <a:extLst>
              <a:ext uri="{FF2B5EF4-FFF2-40B4-BE49-F238E27FC236}">
                <a16:creationId xmlns:a16="http://schemas.microsoft.com/office/drawing/2014/main" id="{BAB76EAF-1EF2-F4C7-0D6E-F0D64F16C051}"/>
              </a:ext>
            </a:extLst>
          </p:cNvPr>
          <p:cNvSpPr>
            <a:spLocks noGrp="1"/>
          </p:cNvSpPr>
          <p:nvPr>
            <p:ph type="body" sz="quarter" idx="17"/>
          </p:nvPr>
        </p:nvSpPr>
        <p:spPr>
          <a:xfrm>
            <a:off x="8397312" y="3748284"/>
            <a:ext cx="3304667" cy="436738"/>
          </a:xfrm>
        </p:spPr>
        <p:txBody>
          <a:bodyPr anchor="ctr"/>
          <a:lstStyle>
            <a:lvl1pPr marL="0" indent="0">
              <a:buNone/>
              <a:defRPr b="1"/>
            </a:lvl1pPr>
          </a:lstStyle>
          <a:p>
            <a:pPr lvl="0"/>
            <a:r>
              <a:rPr lang="en-GB"/>
              <a:t>Click to edit Master text styles</a:t>
            </a:r>
          </a:p>
        </p:txBody>
      </p:sp>
      <p:cxnSp>
        <p:nvCxnSpPr>
          <p:cNvPr id="67" name="Straight Connector 66">
            <a:extLst>
              <a:ext uri="{FF2B5EF4-FFF2-40B4-BE49-F238E27FC236}">
                <a16:creationId xmlns:a16="http://schemas.microsoft.com/office/drawing/2014/main" id="{6625D8EF-3587-345C-1BB1-E68B83829881}"/>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4" name="Picture Placeholder 13">
            <a:extLst>
              <a:ext uri="{FF2B5EF4-FFF2-40B4-BE49-F238E27FC236}">
                <a16:creationId xmlns:a16="http://schemas.microsoft.com/office/drawing/2014/main" id="{63455422-841A-1085-CC20-B13A0491CA8A}"/>
              </a:ext>
            </a:extLst>
          </p:cNvPr>
          <p:cNvSpPr>
            <a:spLocks noGrp="1"/>
          </p:cNvSpPr>
          <p:nvPr>
            <p:ph type="pic" sz="quarter" idx="18"/>
          </p:nvPr>
        </p:nvSpPr>
        <p:spPr>
          <a:xfrm>
            <a:off x="4483399" y="430695"/>
            <a:ext cx="3304667" cy="2998305"/>
          </a:xfrm>
          <a:custGeom>
            <a:avLst/>
            <a:gdLst>
              <a:gd name="connsiteX0" fmla="*/ 0 w 3304667"/>
              <a:gd name="connsiteY0" fmla="*/ 0 h 3239824"/>
              <a:gd name="connsiteX1" fmla="*/ 3304667 w 3304667"/>
              <a:gd name="connsiteY1" fmla="*/ 0 h 3239824"/>
              <a:gd name="connsiteX2" fmla="*/ 3304667 w 3304667"/>
              <a:gd name="connsiteY2" fmla="*/ 3239824 h 3239824"/>
              <a:gd name="connsiteX3" fmla="*/ 0 w 3304667"/>
              <a:gd name="connsiteY3" fmla="*/ 3239824 h 3239824"/>
            </a:gdLst>
            <a:ahLst/>
            <a:cxnLst>
              <a:cxn ang="0">
                <a:pos x="connsiteX0" y="connsiteY0"/>
              </a:cxn>
              <a:cxn ang="0">
                <a:pos x="connsiteX1" y="connsiteY1"/>
              </a:cxn>
              <a:cxn ang="0">
                <a:pos x="connsiteX2" y="connsiteY2"/>
              </a:cxn>
              <a:cxn ang="0">
                <a:pos x="connsiteX3" y="connsiteY3"/>
              </a:cxn>
            </a:cxnLst>
            <a:rect l="l" t="t" r="r" b="b"/>
            <a:pathLst>
              <a:path w="3304667" h="3239824">
                <a:moveTo>
                  <a:pt x="0" y="0"/>
                </a:moveTo>
                <a:lnTo>
                  <a:pt x="3304667" y="0"/>
                </a:lnTo>
                <a:lnTo>
                  <a:pt x="3304667" y="3239824"/>
                </a:lnTo>
                <a:lnTo>
                  <a:pt x="0" y="323982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5" name="Picture Placeholder 13">
            <a:extLst>
              <a:ext uri="{FF2B5EF4-FFF2-40B4-BE49-F238E27FC236}">
                <a16:creationId xmlns:a16="http://schemas.microsoft.com/office/drawing/2014/main" id="{42564917-D362-0A74-A654-456AD9F2DAC7}"/>
              </a:ext>
            </a:extLst>
          </p:cNvPr>
          <p:cNvSpPr>
            <a:spLocks noGrp="1"/>
          </p:cNvSpPr>
          <p:nvPr>
            <p:ph type="pic" sz="quarter" idx="19"/>
          </p:nvPr>
        </p:nvSpPr>
        <p:spPr>
          <a:xfrm>
            <a:off x="8377432" y="430694"/>
            <a:ext cx="3304667" cy="2998305"/>
          </a:xfrm>
          <a:custGeom>
            <a:avLst/>
            <a:gdLst>
              <a:gd name="connsiteX0" fmla="*/ 0 w 3304667"/>
              <a:gd name="connsiteY0" fmla="*/ 0 h 3239824"/>
              <a:gd name="connsiteX1" fmla="*/ 3304667 w 3304667"/>
              <a:gd name="connsiteY1" fmla="*/ 0 h 3239824"/>
              <a:gd name="connsiteX2" fmla="*/ 3304667 w 3304667"/>
              <a:gd name="connsiteY2" fmla="*/ 3239824 h 3239824"/>
              <a:gd name="connsiteX3" fmla="*/ 0 w 3304667"/>
              <a:gd name="connsiteY3" fmla="*/ 3239824 h 3239824"/>
            </a:gdLst>
            <a:ahLst/>
            <a:cxnLst>
              <a:cxn ang="0">
                <a:pos x="connsiteX0" y="connsiteY0"/>
              </a:cxn>
              <a:cxn ang="0">
                <a:pos x="connsiteX1" y="connsiteY1"/>
              </a:cxn>
              <a:cxn ang="0">
                <a:pos x="connsiteX2" y="connsiteY2"/>
              </a:cxn>
              <a:cxn ang="0">
                <a:pos x="connsiteX3" y="connsiteY3"/>
              </a:cxn>
            </a:cxnLst>
            <a:rect l="l" t="t" r="r" b="b"/>
            <a:pathLst>
              <a:path w="3304667" h="3239824">
                <a:moveTo>
                  <a:pt x="0" y="0"/>
                </a:moveTo>
                <a:lnTo>
                  <a:pt x="3304667" y="0"/>
                </a:lnTo>
                <a:lnTo>
                  <a:pt x="3304667" y="3239824"/>
                </a:lnTo>
                <a:lnTo>
                  <a:pt x="0" y="323982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704505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Side Minimal with Photo - Teal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A2F6C-F306-9143-98A3-B9B1C4FC0CBC}"/>
              </a:ext>
            </a:extLst>
          </p:cNvPr>
          <p:cNvSpPr/>
          <p:nvPr userDrawn="1"/>
        </p:nvSpPr>
        <p:spPr>
          <a:xfrm>
            <a:off x="9674087" y="0"/>
            <a:ext cx="2517913" cy="60032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9">
            <a:extLst>
              <a:ext uri="{FF2B5EF4-FFF2-40B4-BE49-F238E27FC236}">
                <a16:creationId xmlns:a16="http://schemas.microsoft.com/office/drawing/2014/main" id="{7D6219C9-2505-7C4C-964E-EC51150F7B9B}"/>
              </a:ext>
            </a:extLst>
          </p:cNvPr>
          <p:cNvSpPr>
            <a:spLocks noGrp="1"/>
          </p:cNvSpPr>
          <p:nvPr>
            <p:ph type="pic" sz="quarter" idx="11"/>
          </p:nvPr>
        </p:nvSpPr>
        <p:spPr>
          <a:xfrm>
            <a:off x="8036560" y="365126"/>
            <a:ext cx="3517008" cy="5638107"/>
          </a:xfrm>
          <a:custGeom>
            <a:avLst/>
            <a:gdLst>
              <a:gd name="connsiteX0" fmla="*/ 0 w 3639198"/>
              <a:gd name="connsiteY0" fmla="*/ 0 h 3639199"/>
              <a:gd name="connsiteX1" fmla="*/ 3639198 w 3639198"/>
              <a:gd name="connsiteY1" fmla="*/ 0 h 3639199"/>
              <a:gd name="connsiteX2" fmla="*/ 3639198 w 3639198"/>
              <a:gd name="connsiteY2" fmla="*/ 3639199 h 3639199"/>
              <a:gd name="connsiteX3" fmla="*/ 0 w 3639198"/>
              <a:gd name="connsiteY3" fmla="*/ 3639199 h 3639199"/>
            </a:gdLst>
            <a:ahLst/>
            <a:cxnLst>
              <a:cxn ang="0">
                <a:pos x="connsiteX0" y="connsiteY0"/>
              </a:cxn>
              <a:cxn ang="0">
                <a:pos x="connsiteX1" y="connsiteY1"/>
              </a:cxn>
              <a:cxn ang="0">
                <a:pos x="connsiteX2" y="connsiteY2"/>
              </a:cxn>
              <a:cxn ang="0">
                <a:pos x="connsiteX3" y="connsiteY3"/>
              </a:cxn>
            </a:cxnLst>
            <a:rect l="l" t="t" r="r" b="b"/>
            <a:pathLst>
              <a:path w="3639198" h="3639199">
                <a:moveTo>
                  <a:pt x="0" y="0"/>
                </a:moveTo>
                <a:lnTo>
                  <a:pt x="3639198" y="0"/>
                </a:lnTo>
                <a:lnTo>
                  <a:pt x="3639198" y="3639199"/>
                </a:lnTo>
                <a:lnTo>
                  <a:pt x="0" y="3639199"/>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5" name="Title Placeholder 1">
            <a:extLst>
              <a:ext uri="{FF2B5EF4-FFF2-40B4-BE49-F238E27FC236}">
                <a16:creationId xmlns:a16="http://schemas.microsoft.com/office/drawing/2014/main" id="{D3A00783-0D11-73D9-D5EF-2D6C97DA82A1}"/>
              </a:ext>
            </a:extLst>
          </p:cNvPr>
          <p:cNvSpPr txBox="1">
            <a:spLocks/>
          </p:cNvSpPr>
          <p:nvPr userDrawn="1"/>
        </p:nvSpPr>
        <p:spPr>
          <a:xfrm>
            <a:off x="374374" y="365126"/>
            <a:ext cx="7012263" cy="767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sp>
        <p:nvSpPr>
          <p:cNvPr id="6" name="Text Placeholder 2">
            <a:extLst>
              <a:ext uri="{FF2B5EF4-FFF2-40B4-BE49-F238E27FC236}">
                <a16:creationId xmlns:a16="http://schemas.microsoft.com/office/drawing/2014/main" id="{469DDE9E-92A0-06FD-F56E-607CDE36B502}"/>
              </a:ext>
            </a:extLst>
          </p:cNvPr>
          <p:cNvSpPr>
            <a:spLocks noGrp="1"/>
          </p:cNvSpPr>
          <p:nvPr>
            <p:ph type="body" sz="quarter" idx="13"/>
          </p:nvPr>
        </p:nvSpPr>
        <p:spPr>
          <a:xfrm>
            <a:off x="374374" y="1482810"/>
            <a:ext cx="7012263" cy="45204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3" name="Straight Connector 12">
            <a:extLst>
              <a:ext uri="{FF2B5EF4-FFF2-40B4-BE49-F238E27FC236}">
                <a16:creationId xmlns:a16="http://schemas.microsoft.com/office/drawing/2014/main" id="{79442C8A-7413-CAE5-7B92-554AB4ABE1A0}"/>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18" name="Straight Connector 17">
            <a:extLst>
              <a:ext uri="{FF2B5EF4-FFF2-40B4-BE49-F238E27FC236}">
                <a16:creationId xmlns:a16="http://schemas.microsoft.com/office/drawing/2014/main" id="{97CD0618-1931-B7A3-B1DD-96C920D8E246}"/>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657824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Side Minimal with Photo - Regal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A2F6C-F306-9143-98A3-B9B1C4FC0CBC}"/>
              </a:ext>
            </a:extLst>
          </p:cNvPr>
          <p:cNvSpPr/>
          <p:nvPr userDrawn="1"/>
        </p:nvSpPr>
        <p:spPr>
          <a:xfrm>
            <a:off x="9674087" y="0"/>
            <a:ext cx="2517913" cy="60032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9">
            <a:extLst>
              <a:ext uri="{FF2B5EF4-FFF2-40B4-BE49-F238E27FC236}">
                <a16:creationId xmlns:a16="http://schemas.microsoft.com/office/drawing/2014/main" id="{7D6219C9-2505-7C4C-964E-EC51150F7B9B}"/>
              </a:ext>
            </a:extLst>
          </p:cNvPr>
          <p:cNvSpPr>
            <a:spLocks noGrp="1"/>
          </p:cNvSpPr>
          <p:nvPr>
            <p:ph type="pic" sz="quarter" idx="11"/>
          </p:nvPr>
        </p:nvSpPr>
        <p:spPr>
          <a:xfrm>
            <a:off x="8036560" y="365126"/>
            <a:ext cx="3517008" cy="5638107"/>
          </a:xfrm>
          <a:custGeom>
            <a:avLst/>
            <a:gdLst>
              <a:gd name="connsiteX0" fmla="*/ 0 w 3639198"/>
              <a:gd name="connsiteY0" fmla="*/ 0 h 3639199"/>
              <a:gd name="connsiteX1" fmla="*/ 3639198 w 3639198"/>
              <a:gd name="connsiteY1" fmla="*/ 0 h 3639199"/>
              <a:gd name="connsiteX2" fmla="*/ 3639198 w 3639198"/>
              <a:gd name="connsiteY2" fmla="*/ 3639199 h 3639199"/>
              <a:gd name="connsiteX3" fmla="*/ 0 w 3639198"/>
              <a:gd name="connsiteY3" fmla="*/ 3639199 h 3639199"/>
            </a:gdLst>
            <a:ahLst/>
            <a:cxnLst>
              <a:cxn ang="0">
                <a:pos x="connsiteX0" y="connsiteY0"/>
              </a:cxn>
              <a:cxn ang="0">
                <a:pos x="connsiteX1" y="connsiteY1"/>
              </a:cxn>
              <a:cxn ang="0">
                <a:pos x="connsiteX2" y="connsiteY2"/>
              </a:cxn>
              <a:cxn ang="0">
                <a:pos x="connsiteX3" y="connsiteY3"/>
              </a:cxn>
            </a:cxnLst>
            <a:rect l="l" t="t" r="r" b="b"/>
            <a:pathLst>
              <a:path w="3639198" h="3639199">
                <a:moveTo>
                  <a:pt x="0" y="0"/>
                </a:moveTo>
                <a:lnTo>
                  <a:pt x="3639198" y="0"/>
                </a:lnTo>
                <a:lnTo>
                  <a:pt x="3639198" y="3639199"/>
                </a:lnTo>
                <a:lnTo>
                  <a:pt x="0" y="3639199"/>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5" name="Title Placeholder 1">
            <a:extLst>
              <a:ext uri="{FF2B5EF4-FFF2-40B4-BE49-F238E27FC236}">
                <a16:creationId xmlns:a16="http://schemas.microsoft.com/office/drawing/2014/main" id="{D3A00783-0D11-73D9-D5EF-2D6C97DA82A1}"/>
              </a:ext>
            </a:extLst>
          </p:cNvPr>
          <p:cNvSpPr txBox="1">
            <a:spLocks/>
          </p:cNvSpPr>
          <p:nvPr userDrawn="1"/>
        </p:nvSpPr>
        <p:spPr>
          <a:xfrm>
            <a:off x="374374" y="365126"/>
            <a:ext cx="7012263" cy="767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sp>
        <p:nvSpPr>
          <p:cNvPr id="6" name="Text Placeholder 2">
            <a:extLst>
              <a:ext uri="{FF2B5EF4-FFF2-40B4-BE49-F238E27FC236}">
                <a16:creationId xmlns:a16="http://schemas.microsoft.com/office/drawing/2014/main" id="{469DDE9E-92A0-06FD-F56E-607CDE36B502}"/>
              </a:ext>
            </a:extLst>
          </p:cNvPr>
          <p:cNvSpPr>
            <a:spLocks noGrp="1"/>
          </p:cNvSpPr>
          <p:nvPr>
            <p:ph type="body" sz="quarter" idx="13"/>
          </p:nvPr>
        </p:nvSpPr>
        <p:spPr>
          <a:xfrm>
            <a:off x="374374" y="1482810"/>
            <a:ext cx="7012263" cy="45204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3" name="Straight Connector 12">
            <a:extLst>
              <a:ext uri="{FF2B5EF4-FFF2-40B4-BE49-F238E27FC236}">
                <a16:creationId xmlns:a16="http://schemas.microsoft.com/office/drawing/2014/main" id="{79442C8A-7413-CAE5-7B92-554AB4ABE1A0}"/>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18" name="Straight Connector 17">
            <a:extLst>
              <a:ext uri="{FF2B5EF4-FFF2-40B4-BE49-F238E27FC236}">
                <a16:creationId xmlns:a16="http://schemas.microsoft.com/office/drawing/2014/main" id="{97CD0618-1931-B7A3-B1DD-96C920D8E246}"/>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2153963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 Side Minimal with Photo - Vibrant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A2F6C-F306-9143-98A3-B9B1C4FC0CBC}"/>
              </a:ext>
            </a:extLst>
          </p:cNvPr>
          <p:cNvSpPr/>
          <p:nvPr userDrawn="1"/>
        </p:nvSpPr>
        <p:spPr>
          <a:xfrm>
            <a:off x="9674087" y="0"/>
            <a:ext cx="2517913" cy="6003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9">
            <a:extLst>
              <a:ext uri="{FF2B5EF4-FFF2-40B4-BE49-F238E27FC236}">
                <a16:creationId xmlns:a16="http://schemas.microsoft.com/office/drawing/2014/main" id="{7D6219C9-2505-7C4C-964E-EC51150F7B9B}"/>
              </a:ext>
            </a:extLst>
          </p:cNvPr>
          <p:cNvSpPr>
            <a:spLocks noGrp="1"/>
          </p:cNvSpPr>
          <p:nvPr>
            <p:ph type="pic" sz="quarter" idx="11"/>
          </p:nvPr>
        </p:nvSpPr>
        <p:spPr>
          <a:xfrm>
            <a:off x="8036560" y="365126"/>
            <a:ext cx="3517008" cy="5638107"/>
          </a:xfrm>
          <a:custGeom>
            <a:avLst/>
            <a:gdLst>
              <a:gd name="connsiteX0" fmla="*/ 0 w 3639198"/>
              <a:gd name="connsiteY0" fmla="*/ 0 h 3639199"/>
              <a:gd name="connsiteX1" fmla="*/ 3639198 w 3639198"/>
              <a:gd name="connsiteY1" fmla="*/ 0 h 3639199"/>
              <a:gd name="connsiteX2" fmla="*/ 3639198 w 3639198"/>
              <a:gd name="connsiteY2" fmla="*/ 3639199 h 3639199"/>
              <a:gd name="connsiteX3" fmla="*/ 0 w 3639198"/>
              <a:gd name="connsiteY3" fmla="*/ 3639199 h 3639199"/>
            </a:gdLst>
            <a:ahLst/>
            <a:cxnLst>
              <a:cxn ang="0">
                <a:pos x="connsiteX0" y="connsiteY0"/>
              </a:cxn>
              <a:cxn ang="0">
                <a:pos x="connsiteX1" y="connsiteY1"/>
              </a:cxn>
              <a:cxn ang="0">
                <a:pos x="connsiteX2" y="connsiteY2"/>
              </a:cxn>
              <a:cxn ang="0">
                <a:pos x="connsiteX3" y="connsiteY3"/>
              </a:cxn>
            </a:cxnLst>
            <a:rect l="l" t="t" r="r" b="b"/>
            <a:pathLst>
              <a:path w="3639198" h="3639199">
                <a:moveTo>
                  <a:pt x="0" y="0"/>
                </a:moveTo>
                <a:lnTo>
                  <a:pt x="3639198" y="0"/>
                </a:lnTo>
                <a:lnTo>
                  <a:pt x="3639198" y="3639199"/>
                </a:lnTo>
                <a:lnTo>
                  <a:pt x="0" y="3639199"/>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5" name="Title Placeholder 1">
            <a:extLst>
              <a:ext uri="{FF2B5EF4-FFF2-40B4-BE49-F238E27FC236}">
                <a16:creationId xmlns:a16="http://schemas.microsoft.com/office/drawing/2014/main" id="{D3A00783-0D11-73D9-D5EF-2D6C97DA82A1}"/>
              </a:ext>
            </a:extLst>
          </p:cNvPr>
          <p:cNvSpPr txBox="1">
            <a:spLocks/>
          </p:cNvSpPr>
          <p:nvPr userDrawn="1"/>
        </p:nvSpPr>
        <p:spPr>
          <a:xfrm>
            <a:off x="374374" y="365126"/>
            <a:ext cx="7012263" cy="767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sp>
        <p:nvSpPr>
          <p:cNvPr id="6" name="Text Placeholder 2">
            <a:extLst>
              <a:ext uri="{FF2B5EF4-FFF2-40B4-BE49-F238E27FC236}">
                <a16:creationId xmlns:a16="http://schemas.microsoft.com/office/drawing/2014/main" id="{469DDE9E-92A0-06FD-F56E-607CDE36B502}"/>
              </a:ext>
            </a:extLst>
          </p:cNvPr>
          <p:cNvSpPr>
            <a:spLocks noGrp="1"/>
          </p:cNvSpPr>
          <p:nvPr>
            <p:ph type="body" sz="quarter" idx="13"/>
          </p:nvPr>
        </p:nvSpPr>
        <p:spPr>
          <a:xfrm>
            <a:off x="374374" y="1482810"/>
            <a:ext cx="7012263" cy="45204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3" name="Straight Connector 12">
            <a:extLst>
              <a:ext uri="{FF2B5EF4-FFF2-40B4-BE49-F238E27FC236}">
                <a16:creationId xmlns:a16="http://schemas.microsoft.com/office/drawing/2014/main" id="{79442C8A-7413-CAE5-7B92-554AB4ABE1A0}"/>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18" name="Straight Connector 17">
            <a:extLst>
              <a:ext uri="{FF2B5EF4-FFF2-40B4-BE49-F238E27FC236}">
                <a16:creationId xmlns:a16="http://schemas.microsoft.com/office/drawing/2014/main" id="{97CD0618-1931-B7A3-B1DD-96C920D8E246}"/>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48664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xagon - Teal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5CA9EF-FC8B-1547-B739-79061E7BA894}"/>
              </a:ext>
            </a:extLst>
          </p:cNvPr>
          <p:cNvSpPr/>
          <p:nvPr userDrawn="1"/>
        </p:nvSpPr>
        <p:spPr>
          <a:xfrm>
            <a:off x="9004852" y="0"/>
            <a:ext cx="318714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1BE68CF0-4215-2548-8A5D-6E4FCFD03BAA}"/>
              </a:ext>
            </a:extLst>
          </p:cNvPr>
          <p:cNvSpPr>
            <a:spLocks noGrp="1"/>
          </p:cNvSpPr>
          <p:nvPr>
            <p:ph type="pic" sz="quarter" idx="13"/>
          </p:nvPr>
        </p:nvSpPr>
        <p:spPr>
          <a:xfrm>
            <a:off x="7386637" y="0"/>
            <a:ext cx="5380380" cy="6858000"/>
          </a:xfrm>
          <a:custGeom>
            <a:avLst/>
            <a:gdLst>
              <a:gd name="connsiteX0" fmla="*/ 5049080 w 5380380"/>
              <a:gd name="connsiteY0" fmla="*/ 5042931 h 6858000"/>
              <a:gd name="connsiteX1" fmla="*/ 5380380 w 5380380"/>
              <a:gd name="connsiteY1" fmla="*/ 5208582 h 6858000"/>
              <a:gd name="connsiteX2" fmla="*/ 5380380 w 5380380"/>
              <a:gd name="connsiteY2" fmla="*/ 6858000 h 6858000"/>
              <a:gd name="connsiteX3" fmla="*/ 2822716 w 5380380"/>
              <a:gd name="connsiteY3" fmla="*/ 6858000 h 6858000"/>
              <a:gd name="connsiteX4" fmla="*/ 2822716 w 5380380"/>
              <a:gd name="connsiteY4" fmla="*/ 6156114 h 6858000"/>
              <a:gd name="connsiteX5" fmla="*/ 2226364 w 5380380"/>
              <a:gd name="connsiteY5" fmla="*/ 846417 h 6858000"/>
              <a:gd name="connsiteX6" fmla="*/ 4452728 w 5380380"/>
              <a:gd name="connsiteY6" fmla="*/ 1959600 h 6858000"/>
              <a:gd name="connsiteX7" fmla="*/ 4452728 w 5380380"/>
              <a:gd name="connsiteY7" fmla="*/ 4898402 h 6858000"/>
              <a:gd name="connsiteX8" fmla="*/ 2226364 w 5380380"/>
              <a:gd name="connsiteY8" fmla="*/ 6011584 h 6858000"/>
              <a:gd name="connsiteX9" fmla="*/ 0 w 5380380"/>
              <a:gd name="connsiteY9" fmla="*/ 4898402 h 6858000"/>
              <a:gd name="connsiteX10" fmla="*/ 0 w 5380380"/>
              <a:gd name="connsiteY10" fmla="*/ 1959600 h 6858000"/>
              <a:gd name="connsiteX11" fmla="*/ 2822714 w 5380380"/>
              <a:gd name="connsiteY11" fmla="*/ 0 h 6858000"/>
              <a:gd name="connsiteX12" fmla="*/ 5367132 w 5380380"/>
              <a:gd name="connsiteY12" fmla="*/ 0 h 6858000"/>
              <a:gd name="connsiteX13" fmla="*/ 5367132 w 5380380"/>
              <a:gd name="connsiteY13" fmla="*/ 1656044 h 6858000"/>
              <a:gd name="connsiteX14" fmla="*/ 5049078 w 5380380"/>
              <a:gd name="connsiteY14" fmla="*/ 1815071 h 6858000"/>
              <a:gd name="connsiteX15" fmla="*/ 2822714 w 5380380"/>
              <a:gd name="connsiteY15" fmla="*/ 7018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80380" h="6858000">
                <a:moveTo>
                  <a:pt x="5049080" y="5042931"/>
                </a:moveTo>
                <a:lnTo>
                  <a:pt x="5380380" y="5208582"/>
                </a:lnTo>
                <a:lnTo>
                  <a:pt x="5380380" y="6858000"/>
                </a:lnTo>
                <a:lnTo>
                  <a:pt x="2822716" y="6858000"/>
                </a:lnTo>
                <a:lnTo>
                  <a:pt x="2822716" y="6156114"/>
                </a:lnTo>
                <a:close/>
                <a:moveTo>
                  <a:pt x="2226364" y="846417"/>
                </a:moveTo>
                <a:lnTo>
                  <a:pt x="4452728" y="1959600"/>
                </a:lnTo>
                <a:lnTo>
                  <a:pt x="4452728" y="4898402"/>
                </a:lnTo>
                <a:lnTo>
                  <a:pt x="2226364" y="6011584"/>
                </a:lnTo>
                <a:lnTo>
                  <a:pt x="0" y="4898402"/>
                </a:lnTo>
                <a:lnTo>
                  <a:pt x="0" y="1959600"/>
                </a:lnTo>
                <a:close/>
                <a:moveTo>
                  <a:pt x="2822714" y="0"/>
                </a:moveTo>
                <a:lnTo>
                  <a:pt x="5367132" y="0"/>
                </a:lnTo>
                <a:lnTo>
                  <a:pt x="5367132" y="1656044"/>
                </a:lnTo>
                <a:lnTo>
                  <a:pt x="5049078" y="1815071"/>
                </a:lnTo>
                <a:lnTo>
                  <a:pt x="2822714" y="701889"/>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3D5ADFE7-B32A-5049-FAFA-66C12841D815}"/>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6" name="Title Placeholder 1">
            <a:extLst>
              <a:ext uri="{FF2B5EF4-FFF2-40B4-BE49-F238E27FC236}">
                <a16:creationId xmlns:a16="http://schemas.microsoft.com/office/drawing/2014/main" id="{84A66306-3D4D-21C1-AE8D-FB1DBE853590}"/>
              </a:ext>
            </a:extLst>
          </p:cNvPr>
          <p:cNvSpPr txBox="1">
            <a:spLocks/>
          </p:cNvSpPr>
          <p:nvPr userDrawn="1"/>
        </p:nvSpPr>
        <p:spPr>
          <a:xfrm>
            <a:off x="374374" y="365126"/>
            <a:ext cx="6553965" cy="767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sp>
        <p:nvSpPr>
          <p:cNvPr id="7" name="Text Placeholder 2">
            <a:extLst>
              <a:ext uri="{FF2B5EF4-FFF2-40B4-BE49-F238E27FC236}">
                <a16:creationId xmlns:a16="http://schemas.microsoft.com/office/drawing/2014/main" id="{BF8FCFE9-7791-B9EA-F780-D2718BD66D95}"/>
              </a:ext>
            </a:extLst>
          </p:cNvPr>
          <p:cNvSpPr>
            <a:spLocks noGrp="1"/>
          </p:cNvSpPr>
          <p:nvPr>
            <p:ph type="body" sz="quarter" idx="14"/>
          </p:nvPr>
        </p:nvSpPr>
        <p:spPr>
          <a:xfrm>
            <a:off x="374375" y="1476110"/>
            <a:ext cx="6553964" cy="45271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FE6AF552-9DB7-42EA-F119-A3F4FE4449AC}"/>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82470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xagon - Regal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5CA9EF-FC8B-1547-B739-79061E7BA894}"/>
              </a:ext>
            </a:extLst>
          </p:cNvPr>
          <p:cNvSpPr/>
          <p:nvPr userDrawn="1"/>
        </p:nvSpPr>
        <p:spPr>
          <a:xfrm>
            <a:off x="9004852" y="0"/>
            <a:ext cx="318714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1BE68CF0-4215-2548-8A5D-6E4FCFD03BAA}"/>
              </a:ext>
            </a:extLst>
          </p:cNvPr>
          <p:cNvSpPr>
            <a:spLocks noGrp="1"/>
          </p:cNvSpPr>
          <p:nvPr>
            <p:ph type="pic" sz="quarter" idx="13"/>
          </p:nvPr>
        </p:nvSpPr>
        <p:spPr>
          <a:xfrm>
            <a:off x="7386637" y="0"/>
            <a:ext cx="5380380" cy="6858000"/>
          </a:xfrm>
          <a:custGeom>
            <a:avLst/>
            <a:gdLst>
              <a:gd name="connsiteX0" fmla="*/ 5049080 w 5380380"/>
              <a:gd name="connsiteY0" fmla="*/ 5042931 h 6858000"/>
              <a:gd name="connsiteX1" fmla="*/ 5380380 w 5380380"/>
              <a:gd name="connsiteY1" fmla="*/ 5208582 h 6858000"/>
              <a:gd name="connsiteX2" fmla="*/ 5380380 w 5380380"/>
              <a:gd name="connsiteY2" fmla="*/ 6858000 h 6858000"/>
              <a:gd name="connsiteX3" fmla="*/ 2822716 w 5380380"/>
              <a:gd name="connsiteY3" fmla="*/ 6858000 h 6858000"/>
              <a:gd name="connsiteX4" fmla="*/ 2822716 w 5380380"/>
              <a:gd name="connsiteY4" fmla="*/ 6156114 h 6858000"/>
              <a:gd name="connsiteX5" fmla="*/ 2226364 w 5380380"/>
              <a:gd name="connsiteY5" fmla="*/ 846417 h 6858000"/>
              <a:gd name="connsiteX6" fmla="*/ 4452728 w 5380380"/>
              <a:gd name="connsiteY6" fmla="*/ 1959600 h 6858000"/>
              <a:gd name="connsiteX7" fmla="*/ 4452728 w 5380380"/>
              <a:gd name="connsiteY7" fmla="*/ 4898402 h 6858000"/>
              <a:gd name="connsiteX8" fmla="*/ 2226364 w 5380380"/>
              <a:gd name="connsiteY8" fmla="*/ 6011584 h 6858000"/>
              <a:gd name="connsiteX9" fmla="*/ 0 w 5380380"/>
              <a:gd name="connsiteY9" fmla="*/ 4898402 h 6858000"/>
              <a:gd name="connsiteX10" fmla="*/ 0 w 5380380"/>
              <a:gd name="connsiteY10" fmla="*/ 1959600 h 6858000"/>
              <a:gd name="connsiteX11" fmla="*/ 2822714 w 5380380"/>
              <a:gd name="connsiteY11" fmla="*/ 0 h 6858000"/>
              <a:gd name="connsiteX12" fmla="*/ 5367132 w 5380380"/>
              <a:gd name="connsiteY12" fmla="*/ 0 h 6858000"/>
              <a:gd name="connsiteX13" fmla="*/ 5367132 w 5380380"/>
              <a:gd name="connsiteY13" fmla="*/ 1656044 h 6858000"/>
              <a:gd name="connsiteX14" fmla="*/ 5049078 w 5380380"/>
              <a:gd name="connsiteY14" fmla="*/ 1815071 h 6858000"/>
              <a:gd name="connsiteX15" fmla="*/ 2822714 w 5380380"/>
              <a:gd name="connsiteY15" fmla="*/ 7018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80380" h="6858000">
                <a:moveTo>
                  <a:pt x="5049080" y="5042931"/>
                </a:moveTo>
                <a:lnTo>
                  <a:pt x="5380380" y="5208582"/>
                </a:lnTo>
                <a:lnTo>
                  <a:pt x="5380380" y="6858000"/>
                </a:lnTo>
                <a:lnTo>
                  <a:pt x="2822716" y="6858000"/>
                </a:lnTo>
                <a:lnTo>
                  <a:pt x="2822716" y="6156114"/>
                </a:lnTo>
                <a:close/>
                <a:moveTo>
                  <a:pt x="2226364" y="846417"/>
                </a:moveTo>
                <a:lnTo>
                  <a:pt x="4452728" y="1959600"/>
                </a:lnTo>
                <a:lnTo>
                  <a:pt x="4452728" y="4898402"/>
                </a:lnTo>
                <a:lnTo>
                  <a:pt x="2226364" y="6011584"/>
                </a:lnTo>
                <a:lnTo>
                  <a:pt x="0" y="4898402"/>
                </a:lnTo>
                <a:lnTo>
                  <a:pt x="0" y="1959600"/>
                </a:lnTo>
                <a:close/>
                <a:moveTo>
                  <a:pt x="2822714" y="0"/>
                </a:moveTo>
                <a:lnTo>
                  <a:pt x="5367132" y="0"/>
                </a:lnTo>
                <a:lnTo>
                  <a:pt x="5367132" y="1656044"/>
                </a:lnTo>
                <a:lnTo>
                  <a:pt x="5049078" y="1815071"/>
                </a:lnTo>
                <a:lnTo>
                  <a:pt x="2822714" y="701889"/>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3D5ADFE7-B32A-5049-FAFA-66C12841D815}"/>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6" name="Title Placeholder 1">
            <a:extLst>
              <a:ext uri="{FF2B5EF4-FFF2-40B4-BE49-F238E27FC236}">
                <a16:creationId xmlns:a16="http://schemas.microsoft.com/office/drawing/2014/main" id="{84A66306-3D4D-21C1-AE8D-FB1DBE853590}"/>
              </a:ext>
            </a:extLst>
          </p:cNvPr>
          <p:cNvSpPr txBox="1">
            <a:spLocks/>
          </p:cNvSpPr>
          <p:nvPr userDrawn="1"/>
        </p:nvSpPr>
        <p:spPr>
          <a:xfrm>
            <a:off x="374375" y="365126"/>
            <a:ext cx="6553964" cy="767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cxnSp>
        <p:nvCxnSpPr>
          <p:cNvPr id="8" name="Straight Connector 7">
            <a:extLst>
              <a:ext uri="{FF2B5EF4-FFF2-40B4-BE49-F238E27FC236}">
                <a16:creationId xmlns:a16="http://schemas.microsoft.com/office/drawing/2014/main" id="{FE6AF552-9DB7-42EA-F119-A3F4FE4449AC}"/>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2" name="Text Placeholder 2">
            <a:extLst>
              <a:ext uri="{FF2B5EF4-FFF2-40B4-BE49-F238E27FC236}">
                <a16:creationId xmlns:a16="http://schemas.microsoft.com/office/drawing/2014/main" id="{97EBCA85-F949-D679-C33B-D567C98D639C}"/>
              </a:ext>
            </a:extLst>
          </p:cNvPr>
          <p:cNvSpPr>
            <a:spLocks noGrp="1"/>
          </p:cNvSpPr>
          <p:nvPr>
            <p:ph type="body" sz="quarter" idx="14"/>
          </p:nvPr>
        </p:nvSpPr>
        <p:spPr>
          <a:xfrm>
            <a:off x="374375" y="1482810"/>
            <a:ext cx="6553964" cy="45204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0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Regal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80D9F0-89EF-EF52-2AF8-D883C04F1BD9}"/>
              </a:ext>
            </a:extLst>
          </p:cNvPr>
          <p:cNvSpPr/>
          <p:nvPr userDrawn="1"/>
        </p:nvSpPr>
        <p:spPr>
          <a:xfrm>
            <a:off x="526" y="0"/>
            <a:ext cx="12191474" cy="6858000"/>
          </a:xfrm>
          <a:prstGeom prst="rect">
            <a:avLst/>
          </a:prstGeom>
          <a:gradFill flip="none" rotWithShape="1">
            <a:gsLst>
              <a:gs pos="27000">
                <a:schemeClr val="tx2"/>
              </a:gs>
              <a:gs pos="100000">
                <a:schemeClr val="accent5"/>
              </a:gs>
            </a:gsLst>
            <a:lin ang="135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hlinkClick r:id="rId2"/>
            <a:extLst>
              <a:ext uri="{FF2B5EF4-FFF2-40B4-BE49-F238E27FC236}">
                <a16:creationId xmlns:a16="http://schemas.microsoft.com/office/drawing/2014/main" id="{AB5BB4AE-BB83-3443-D7DB-56E88F4CF01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037126" y="386855"/>
            <a:ext cx="217368" cy="217368"/>
          </a:xfrm>
          <a:prstGeom prst="rect">
            <a:avLst/>
          </a:prstGeom>
        </p:spPr>
      </p:pic>
      <p:pic>
        <p:nvPicPr>
          <p:cNvPr id="7" name="Graphic 6">
            <a:hlinkClick r:id="rId5"/>
            <a:extLst>
              <a:ext uri="{FF2B5EF4-FFF2-40B4-BE49-F238E27FC236}">
                <a16:creationId xmlns:a16="http://schemas.microsoft.com/office/drawing/2014/main" id="{6C53E4B1-1372-467F-2D40-A37CA7A971C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1466914" y="374833"/>
            <a:ext cx="217368" cy="217368"/>
          </a:xfrm>
          <a:prstGeom prst="rect">
            <a:avLst/>
          </a:prstGeom>
        </p:spPr>
      </p:pic>
      <p:pic>
        <p:nvPicPr>
          <p:cNvPr id="11" name="Graphic 10">
            <a:hlinkClick r:id="rId8"/>
            <a:extLst>
              <a:ext uri="{FF2B5EF4-FFF2-40B4-BE49-F238E27FC236}">
                <a16:creationId xmlns:a16="http://schemas.microsoft.com/office/drawing/2014/main" id="{33180C1C-95F5-4189-B874-963957279ED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0622784" y="394579"/>
            <a:ext cx="201922" cy="201922"/>
          </a:xfrm>
          <a:prstGeom prst="rect">
            <a:avLst/>
          </a:prstGeom>
        </p:spPr>
      </p:pic>
      <p:cxnSp>
        <p:nvCxnSpPr>
          <p:cNvPr id="13" name="Straight Connector 12">
            <a:extLst>
              <a:ext uri="{FF2B5EF4-FFF2-40B4-BE49-F238E27FC236}">
                <a16:creationId xmlns:a16="http://schemas.microsoft.com/office/drawing/2014/main" id="{A0EAF27D-3923-D9C3-A5A7-9EC1001E8475}"/>
              </a:ext>
            </a:extLst>
          </p:cNvPr>
          <p:cNvCxnSpPr>
            <a:cxnSpLocks/>
          </p:cNvCxnSpPr>
          <p:nvPr userDrawn="1"/>
        </p:nvCxnSpPr>
        <p:spPr>
          <a:xfrm>
            <a:off x="6715594" y="3410181"/>
            <a:ext cx="1214729"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graphical user interface&#10;&#10;Description automatically generated">
            <a:extLst>
              <a:ext uri="{FF2B5EF4-FFF2-40B4-BE49-F238E27FC236}">
                <a16:creationId xmlns:a16="http://schemas.microsoft.com/office/drawing/2014/main" id="{080999D0-A937-5244-505B-D3EE1013F552}"/>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10186150" y="6313349"/>
            <a:ext cx="1619459" cy="449122"/>
          </a:xfrm>
          <a:prstGeom prst="rect">
            <a:avLst/>
          </a:prstGeom>
        </p:spPr>
      </p:pic>
      <p:sp>
        <p:nvSpPr>
          <p:cNvPr id="4" name="Picture Placeholder 4">
            <a:extLst>
              <a:ext uri="{FF2B5EF4-FFF2-40B4-BE49-F238E27FC236}">
                <a16:creationId xmlns:a16="http://schemas.microsoft.com/office/drawing/2014/main" id="{881B8B32-78B4-B681-A9C0-CBA1EA4D0C0B}"/>
              </a:ext>
            </a:extLst>
          </p:cNvPr>
          <p:cNvSpPr>
            <a:spLocks noGrp="1"/>
          </p:cNvSpPr>
          <p:nvPr>
            <p:ph type="pic" sz="quarter" idx="19" hasCustomPrompt="1"/>
          </p:nvPr>
        </p:nvSpPr>
        <p:spPr>
          <a:xfrm>
            <a:off x="0" y="0"/>
            <a:ext cx="5733457" cy="6858000"/>
          </a:xfrm>
          <a:custGeom>
            <a:avLst/>
            <a:gdLst>
              <a:gd name="connsiteX0" fmla="*/ 0 w 5623732"/>
              <a:gd name="connsiteY0" fmla="*/ 0 h 6858000"/>
              <a:gd name="connsiteX1" fmla="*/ 4176664 w 5623732"/>
              <a:gd name="connsiteY1" fmla="*/ 0 h 6858000"/>
              <a:gd name="connsiteX2" fmla="*/ 4220839 w 5623732"/>
              <a:gd name="connsiteY2" fmla="*/ 42117 h 6858000"/>
              <a:gd name="connsiteX3" fmla="*/ 5623732 w 5623732"/>
              <a:gd name="connsiteY3" fmla="*/ 3429000 h 6858000"/>
              <a:gd name="connsiteX4" fmla="*/ 4220839 w 5623732"/>
              <a:gd name="connsiteY4" fmla="*/ 6815883 h 6858000"/>
              <a:gd name="connsiteX5" fmla="*/ 4176664 w 5623732"/>
              <a:gd name="connsiteY5" fmla="*/ 6858000 h 6858000"/>
              <a:gd name="connsiteX6" fmla="*/ 0 w 56237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3732" h="6858000">
                <a:moveTo>
                  <a:pt x="0" y="0"/>
                </a:moveTo>
                <a:lnTo>
                  <a:pt x="4176664" y="0"/>
                </a:lnTo>
                <a:lnTo>
                  <a:pt x="4220839" y="42117"/>
                </a:lnTo>
                <a:cubicBezTo>
                  <a:pt x="5087618" y="908896"/>
                  <a:pt x="5623732" y="2106340"/>
                  <a:pt x="5623732" y="3429000"/>
                </a:cubicBezTo>
                <a:cubicBezTo>
                  <a:pt x="5623732" y="4751660"/>
                  <a:pt x="5087618" y="5949104"/>
                  <a:pt x="4220839" y="6815883"/>
                </a:cubicBezTo>
                <a:lnTo>
                  <a:pt x="4176664" y="6858000"/>
                </a:lnTo>
                <a:lnTo>
                  <a:pt x="0" y="6858000"/>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r>
              <a:rPr lang="en-US"/>
              <a:t>Client Hero Image Here</a:t>
            </a:r>
          </a:p>
        </p:txBody>
      </p:sp>
      <p:sp>
        <p:nvSpPr>
          <p:cNvPr id="9" name="Text Placeholder 8">
            <a:extLst>
              <a:ext uri="{FF2B5EF4-FFF2-40B4-BE49-F238E27FC236}">
                <a16:creationId xmlns:a16="http://schemas.microsoft.com/office/drawing/2014/main" id="{2A3175C0-D0DF-B4E9-56A5-BD80901917AF}"/>
              </a:ext>
            </a:extLst>
          </p:cNvPr>
          <p:cNvSpPr>
            <a:spLocks noGrp="1"/>
          </p:cNvSpPr>
          <p:nvPr>
            <p:ph type="body" sz="quarter" idx="20" hasCustomPrompt="1"/>
          </p:nvPr>
        </p:nvSpPr>
        <p:spPr>
          <a:xfrm>
            <a:off x="6596464" y="1498273"/>
            <a:ext cx="4870450" cy="1812925"/>
          </a:xfrm>
        </p:spPr>
        <p:txBody>
          <a:bodyPr anchor="b">
            <a:noAutofit/>
          </a:bodyPr>
          <a:lstStyle>
            <a:lvl1pPr marL="0" indent="0">
              <a:buNone/>
              <a:defRPr sz="4400" b="1">
                <a:solidFill>
                  <a:schemeClr val="bg1"/>
                </a:solidFill>
              </a:defRPr>
            </a:lvl1pPr>
          </a:lstStyle>
          <a:p>
            <a:pPr lvl="0"/>
            <a:r>
              <a:rPr lang="en-GB"/>
              <a:t>Title of Presentation Here</a:t>
            </a:r>
            <a:endParaRPr lang="en-US"/>
          </a:p>
        </p:txBody>
      </p:sp>
      <p:sp>
        <p:nvSpPr>
          <p:cNvPr id="12" name="Text Placeholder 8">
            <a:extLst>
              <a:ext uri="{FF2B5EF4-FFF2-40B4-BE49-F238E27FC236}">
                <a16:creationId xmlns:a16="http://schemas.microsoft.com/office/drawing/2014/main" id="{C38D4CDC-7E68-489A-1443-03FF83193A01}"/>
              </a:ext>
            </a:extLst>
          </p:cNvPr>
          <p:cNvSpPr>
            <a:spLocks noGrp="1"/>
          </p:cNvSpPr>
          <p:nvPr>
            <p:ph type="body" sz="quarter" idx="21" hasCustomPrompt="1"/>
          </p:nvPr>
        </p:nvSpPr>
        <p:spPr>
          <a:xfrm>
            <a:off x="6596464" y="3614095"/>
            <a:ext cx="4870450" cy="1812925"/>
          </a:xfrm>
        </p:spPr>
        <p:txBody>
          <a:bodyPr anchor="t">
            <a:noAutofit/>
          </a:bodyPr>
          <a:lstStyle>
            <a:lvl1pPr marL="0" indent="0">
              <a:buNone/>
              <a:defRPr sz="2800">
                <a:solidFill>
                  <a:schemeClr val="bg1"/>
                </a:solidFill>
              </a:defRPr>
            </a:lvl1pPr>
          </a:lstStyle>
          <a:p>
            <a:pPr lvl="0"/>
            <a:r>
              <a:rPr lang="en-GB"/>
              <a:t>Subtitle/Speaker</a:t>
            </a:r>
          </a:p>
          <a:p>
            <a:pPr lvl="0"/>
            <a:r>
              <a:rPr lang="en-GB"/>
              <a:t>Presentation Here</a:t>
            </a:r>
            <a:endParaRPr lang="en-US"/>
          </a:p>
        </p:txBody>
      </p:sp>
    </p:spTree>
    <p:extLst>
      <p:ext uri="{BB962C8B-B14F-4D97-AF65-F5344CB8AC3E}">
        <p14:creationId xmlns:p14="http://schemas.microsoft.com/office/powerpoint/2010/main" val="3307580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xagon - Vibrant Oran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5CA9EF-FC8B-1547-B739-79061E7BA894}"/>
              </a:ext>
            </a:extLst>
          </p:cNvPr>
          <p:cNvSpPr/>
          <p:nvPr userDrawn="1"/>
        </p:nvSpPr>
        <p:spPr>
          <a:xfrm>
            <a:off x="9004852" y="0"/>
            <a:ext cx="31871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1BE68CF0-4215-2548-8A5D-6E4FCFD03BAA}"/>
              </a:ext>
            </a:extLst>
          </p:cNvPr>
          <p:cNvSpPr>
            <a:spLocks noGrp="1"/>
          </p:cNvSpPr>
          <p:nvPr>
            <p:ph type="pic" sz="quarter" idx="13"/>
          </p:nvPr>
        </p:nvSpPr>
        <p:spPr>
          <a:xfrm>
            <a:off x="7386637" y="0"/>
            <a:ext cx="5380380" cy="6858000"/>
          </a:xfrm>
          <a:custGeom>
            <a:avLst/>
            <a:gdLst>
              <a:gd name="connsiteX0" fmla="*/ 5049080 w 5380380"/>
              <a:gd name="connsiteY0" fmla="*/ 5042931 h 6858000"/>
              <a:gd name="connsiteX1" fmla="*/ 5380380 w 5380380"/>
              <a:gd name="connsiteY1" fmla="*/ 5208582 h 6858000"/>
              <a:gd name="connsiteX2" fmla="*/ 5380380 w 5380380"/>
              <a:gd name="connsiteY2" fmla="*/ 6858000 h 6858000"/>
              <a:gd name="connsiteX3" fmla="*/ 2822716 w 5380380"/>
              <a:gd name="connsiteY3" fmla="*/ 6858000 h 6858000"/>
              <a:gd name="connsiteX4" fmla="*/ 2822716 w 5380380"/>
              <a:gd name="connsiteY4" fmla="*/ 6156114 h 6858000"/>
              <a:gd name="connsiteX5" fmla="*/ 2226364 w 5380380"/>
              <a:gd name="connsiteY5" fmla="*/ 846417 h 6858000"/>
              <a:gd name="connsiteX6" fmla="*/ 4452728 w 5380380"/>
              <a:gd name="connsiteY6" fmla="*/ 1959600 h 6858000"/>
              <a:gd name="connsiteX7" fmla="*/ 4452728 w 5380380"/>
              <a:gd name="connsiteY7" fmla="*/ 4898402 h 6858000"/>
              <a:gd name="connsiteX8" fmla="*/ 2226364 w 5380380"/>
              <a:gd name="connsiteY8" fmla="*/ 6011584 h 6858000"/>
              <a:gd name="connsiteX9" fmla="*/ 0 w 5380380"/>
              <a:gd name="connsiteY9" fmla="*/ 4898402 h 6858000"/>
              <a:gd name="connsiteX10" fmla="*/ 0 w 5380380"/>
              <a:gd name="connsiteY10" fmla="*/ 1959600 h 6858000"/>
              <a:gd name="connsiteX11" fmla="*/ 2822714 w 5380380"/>
              <a:gd name="connsiteY11" fmla="*/ 0 h 6858000"/>
              <a:gd name="connsiteX12" fmla="*/ 5367132 w 5380380"/>
              <a:gd name="connsiteY12" fmla="*/ 0 h 6858000"/>
              <a:gd name="connsiteX13" fmla="*/ 5367132 w 5380380"/>
              <a:gd name="connsiteY13" fmla="*/ 1656044 h 6858000"/>
              <a:gd name="connsiteX14" fmla="*/ 5049078 w 5380380"/>
              <a:gd name="connsiteY14" fmla="*/ 1815071 h 6858000"/>
              <a:gd name="connsiteX15" fmla="*/ 2822714 w 5380380"/>
              <a:gd name="connsiteY15" fmla="*/ 7018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80380" h="6858000">
                <a:moveTo>
                  <a:pt x="5049080" y="5042931"/>
                </a:moveTo>
                <a:lnTo>
                  <a:pt x="5380380" y="5208582"/>
                </a:lnTo>
                <a:lnTo>
                  <a:pt x="5380380" y="6858000"/>
                </a:lnTo>
                <a:lnTo>
                  <a:pt x="2822716" y="6858000"/>
                </a:lnTo>
                <a:lnTo>
                  <a:pt x="2822716" y="6156114"/>
                </a:lnTo>
                <a:close/>
                <a:moveTo>
                  <a:pt x="2226364" y="846417"/>
                </a:moveTo>
                <a:lnTo>
                  <a:pt x="4452728" y="1959600"/>
                </a:lnTo>
                <a:lnTo>
                  <a:pt x="4452728" y="4898402"/>
                </a:lnTo>
                <a:lnTo>
                  <a:pt x="2226364" y="6011584"/>
                </a:lnTo>
                <a:lnTo>
                  <a:pt x="0" y="4898402"/>
                </a:lnTo>
                <a:lnTo>
                  <a:pt x="0" y="1959600"/>
                </a:lnTo>
                <a:close/>
                <a:moveTo>
                  <a:pt x="2822714" y="0"/>
                </a:moveTo>
                <a:lnTo>
                  <a:pt x="5367132" y="0"/>
                </a:lnTo>
                <a:lnTo>
                  <a:pt x="5367132" y="1656044"/>
                </a:lnTo>
                <a:lnTo>
                  <a:pt x="5049078" y="1815071"/>
                </a:lnTo>
                <a:lnTo>
                  <a:pt x="2822714" y="701889"/>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3D5ADFE7-B32A-5049-FAFA-66C12841D815}"/>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6" name="Title Placeholder 1">
            <a:extLst>
              <a:ext uri="{FF2B5EF4-FFF2-40B4-BE49-F238E27FC236}">
                <a16:creationId xmlns:a16="http://schemas.microsoft.com/office/drawing/2014/main" id="{84A66306-3D4D-21C1-AE8D-FB1DBE853590}"/>
              </a:ext>
            </a:extLst>
          </p:cNvPr>
          <p:cNvSpPr txBox="1">
            <a:spLocks/>
          </p:cNvSpPr>
          <p:nvPr userDrawn="1"/>
        </p:nvSpPr>
        <p:spPr>
          <a:xfrm>
            <a:off x="374375" y="365126"/>
            <a:ext cx="6553964" cy="767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cxnSp>
        <p:nvCxnSpPr>
          <p:cNvPr id="8" name="Straight Connector 7">
            <a:extLst>
              <a:ext uri="{FF2B5EF4-FFF2-40B4-BE49-F238E27FC236}">
                <a16:creationId xmlns:a16="http://schemas.microsoft.com/office/drawing/2014/main" id="{FE6AF552-9DB7-42EA-F119-A3F4FE4449AC}"/>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2" name="Text Placeholder 2">
            <a:extLst>
              <a:ext uri="{FF2B5EF4-FFF2-40B4-BE49-F238E27FC236}">
                <a16:creationId xmlns:a16="http://schemas.microsoft.com/office/drawing/2014/main" id="{9854DABD-436A-4D81-8B4C-12751AF50ADC}"/>
              </a:ext>
            </a:extLst>
          </p:cNvPr>
          <p:cNvSpPr>
            <a:spLocks noGrp="1"/>
          </p:cNvSpPr>
          <p:nvPr>
            <p:ph type="body" sz="quarter" idx="14"/>
          </p:nvPr>
        </p:nvSpPr>
        <p:spPr>
          <a:xfrm>
            <a:off x="374375" y="1482810"/>
            <a:ext cx="6553964" cy="45204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57945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Alternative - Teal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8236DB-B729-3947-BD6E-B8A43B2627FD}"/>
              </a:ext>
            </a:extLst>
          </p:cNvPr>
          <p:cNvSpPr/>
          <p:nvPr userDrawn="1"/>
        </p:nvSpPr>
        <p:spPr>
          <a:xfrm>
            <a:off x="480647" y="433754"/>
            <a:ext cx="8370276" cy="5990492"/>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C7A777F-8A53-6340-8AD0-C9638BEB2A20}"/>
              </a:ext>
            </a:extLst>
          </p:cNvPr>
          <p:cNvSpPr/>
          <p:nvPr userDrawn="1"/>
        </p:nvSpPr>
        <p:spPr>
          <a:xfrm>
            <a:off x="8751606" y="-1"/>
            <a:ext cx="3440394" cy="68579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E0A06A63-A15F-0E4F-83EE-F2ADA2299A24}"/>
              </a:ext>
            </a:extLst>
          </p:cNvPr>
          <p:cNvSpPr>
            <a:spLocks noGrp="1"/>
          </p:cNvSpPr>
          <p:nvPr>
            <p:ph type="pic" sz="quarter" idx="13" hasCustomPrompt="1"/>
          </p:nvPr>
        </p:nvSpPr>
        <p:spPr>
          <a:xfrm>
            <a:off x="6975072" y="1133057"/>
            <a:ext cx="3546389" cy="4591878"/>
          </a:xfrm>
          <a:custGeom>
            <a:avLst/>
            <a:gdLst>
              <a:gd name="connsiteX0" fmla="*/ 0 w 4591878"/>
              <a:gd name="connsiteY0" fmla="*/ 0 h 4591878"/>
              <a:gd name="connsiteX1" fmla="*/ 4591878 w 4591878"/>
              <a:gd name="connsiteY1" fmla="*/ 0 h 4591878"/>
              <a:gd name="connsiteX2" fmla="*/ 4591878 w 4591878"/>
              <a:gd name="connsiteY2" fmla="*/ 4591878 h 4591878"/>
              <a:gd name="connsiteX3" fmla="*/ 0 w 4591878"/>
              <a:gd name="connsiteY3" fmla="*/ 4591878 h 4591878"/>
            </a:gdLst>
            <a:ahLst/>
            <a:cxnLst>
              <a:cxn ang="0">
                <a:pos x="connsiteX0" y="connsiteY0"/>
              </a:cxn>
              <a:cxn ang="0">
                <a:pos x="connsiteX1" y="connsiteY1"/>
              </a:cxn>
              <a:cxn ang="0">
                <a:pos x="connsiteX2" y="connsiteY2"/>
              </a:cxn>
              <a:cxn ang="0">
                <a:pos x="connsiteX3" y="connsiteY3"/>
              </a:cxn>
            </a:cxnLst>
            <a:rect l="l" t="t" r="r" b="b"/>
            <a:pathLst>
              <a:path w="4591878" h="4591878">
                <a:moveTo>
                  <a:pt x="0" y="0"/>
                </a:moveTo>
                <a:lnTo>
                  <a:pt x="4591878" y="0"/>
                </a:lnTo>
                <a:lnTo>
                  <a:pt x="4591878" y="4591878"/>
                </a:lnTo>
                <a:lnTo>
                  <a:pt x="0" y="4591878"/>
                </a:lnTo>
                <a:close/>
              </a:path>
            </a:pathLst>
          </a:custGeom>
          <a:pattFill prst="pct5">
            <a:fgClr>
              <a:srgbClr val="0070C0"/>
            </a:fgClr>
            <a:bgClr>
              <a:schemeClr val="bg1"/>
            </a:bgClr>
          </a:pattFill>
          <a:ln w="76200">
            <a:solidFill>
              <a:schemeClr val="bg1"/>
            </a:solidFill>
            <a:miter lim="800000"/>
          </a:ln>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r>
              <a:rPr lang="en-US"/>
              <a:t>Client Hero Image</a:t>
            </a:r>
          </a:p>
        </p:txBody>
      </p:sp>
      <p:sp>
        <p:nvSpPr>
          <p:cNvPr id="3" name="Picture Placeholder 8">
            <a:extLst>
              <a:ext uri="{FF2B5EF4-FFF2-40B4-BE49-F238E27FC236}">
                <a16:creationId xmlns:a16="http://schemas.microsoft.com/office/drawing/2014/main" id="{D2C0D7B1-1CFB-8F4F-830A-C6DC09BECD32}"/>
              </a:ext>
            </a:extLst>
          </p:cNvPr>
          <p:cNvSpPr>
            <a:spLocks noGrp="1"/>
          </p:cNvSpPr>
          <p:nvPr>
            <p:ph type="pic" sz="quarter" idx="15" hasCustomPrompt="1"/>
          </p:nvPr>
        </p:nvSpPr>
        <p:spPr>
          <a:xfrm>
            <a:off x="9794538" y="4408753"/>
            <a:ext cx="1665838" cy="1665838"/>
          </a:xfrm>
          <a:custGeom>
            <a:avLst/>
            <a:gdLst>
              <a:gd name="connsiteX0" fmla="*/ 832919 w 1665838"/>
              <a:gd name="connsiteY0" fmla="*/ 0 h 1665838"/>
              <a:gd name="connsiteX1" fmla="*/ 1665838 w 1665838"/>
              <a:gd name="connsiteY1" fmla="*/ 832919 h 1665838"/>
              <a:gd name="connsiteX2" fmla="*/ 832919 w 1665838"/>
              <a:gd name="connsiteY2" fmla="*/ 1665838 h 1665838"/>
              <a:gd name="connsiteX3" fmla="*/ 0 w 1665838"/>
              <a:gd name="connsiteY3" fmla="*/ 832919 h 1665838"/>
              <a:gd name="connsiteX4" fmla="*/ 832919 w 1665838"/>
              <a:gd name="connsiteY4" fmla="*/ 0 h 166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838" h="1665838">
                <a:moveTo>
                  <a:pt x="832919" y="0"/>
                </a:moveTo>
                <a:cubicBezTo>
                  <a:pt x="1292927" y="0"/>
                  <a:pt x="1665838" y="372911"/>
                  <a:pt x="1665838" y="832919"/>
                </a:cubicBezTo>
                <a:cubicBezTo>
                  <a:pt x="1665838" y="1292927"/>
                  <a:pt x="1292927" y="1665838"/>
                  <a:pt x="832919" y="1665838"/>
                </a:cubicBezTo>
                <a:cubicBezTo>
                  <a:pt x="372911" y="1665838"/>
                  <a:pt x="0" y="1292927"/>
                  <a:pt x="0" y="832919"/>
                </a:cubicBezTo>
                <a:cubicBezTo>
                  <a:pt x="0" y="372911"/>
                  <a:pt x="372911" y="0"/>
                  <a:pt x="832919"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r>
              <a:rPr lang="en-US"/>
              <a:t>Client Logo</a:t>
            </a:r>
          </a:p>
        </p:txBody>
      </p:sp>
      <p:sp>
        <p:nvSpPr>
          <p:cNvPr id="6" name="Text Placeholder 2">
            <a:extLst>
              <a:ext uri="{FF2B5EF4-FFF2-40B4-BE49-F238E27FC236}">
                <a16:creationId xmlns:a16="http://schemas.microsoft.com/office/drawing/2014/main" id="{702499EB-C9B6-64E7-E496-914A60E84966}"/>
              </a:ext>
            </a:extLst>
          </p:cNvPr>
          <p:cNvSpPr>
            <a:spLocks noGrp="1"/>
          </p:cNvSpPr>
          <p:nvPr>
            <p:ph type="body" sz="quarter" idx="16" hasCustomPrompt="1"/>
          </p:nvPr>
        </p:nvSpPr>
        <p:spPr>
          <a:xfrm>
            <a:off x="810101" y="760635"/>
            <a:ext cx="5835517" cy="5336721"/>
          </a:xfrm>
        </p:spPr>
        <p:txBody>
          <a:bodyPr anchor="ctr">
            <a:noAutofit/>
          </a:bodyPr>
          <a:lstStyle>
            <a:lvl1pPr marL="0" indent="0" algn="ctr">
              <a:buNone/>
              <a:defRPr sz="2400"/>
            </a:lvl1pPr>
            <a:lvl2pPr>
              <a:defRPr sz="2400"/>
            </a:lvl2pPr>
            <a:lvl3pPr>
              <a:defRPr sz="2400"/>
            </a:lvl3pPr>
            <a:lvl4pPr>
              <a:defRPr sz="2400"/>
            </a:lvl4pPr>
            <a:lvl5pPr>
              <a:defRPr sz="2400"/>
            </a:lvl5pPr>
          </a:lstStyle>
          <a:p>
            <a:pPr lvl="0"/>
            <a:r>
              <a:rPr lang="en-GB"/>
              <a:t>“Insert Quote Here”</a:t>
            </a:r>
            <a:endParaRPr lang="en-US"/>
          </a:p>
        </p:txBody>
      </p:sp>
    </p:spTree>
    <p:extLst>
      <p:ext uri="{BB962C8B-B14F-4D97-AF65-F5344CB8AC3E}">
        <p14:creationId xmlns:p14="http://schemas.microsoft.com/office/powerpoint/2010/main" val="3160293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Alternative - Regal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8236DB-B729-3947-BD6E-B8A43B2627FD}"/>
              </a:ext>
            </a:extLst>
          </p:cNvPr>
          <p:cNvSpPr/>
          <p:nvPr userDrawn="1"/>
        </p:nvSpPr>
        <p:spPr>
          <a:xfrm>
            <a:off x="480647" y="433754"/>
            <a:ext cx="8370276" cy="5990492"/>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C7A777F-8A53-6340-8AD0-C9638BEB2A20}"/>
              </a:ext>
            </a:extLst>
          </p:cNvPr>
          <p:cNvSpPr/>
          <p:nvPr userDrawn="1"/>
        </p:nvSpPr>
        <p:spPr>
          <a:xfrm>
            <a:off x="8751606" y="-1"/>
            <a:ext cx="3440394" cy="6857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E0A06A63-A15F-0E4F-83EE-F2ADA2299A24}"/>
              </a:ext>
            </a:extLst>
          </p:cNvPr>
          <p:cNvSpPr>
            <a:spLocks noGrp="1"/>
          </p:cNvSpPr>
          <p:nvPr>
            <p:ph type="pic" sz="quarter" idx="13" hasCustomPrompt="1"/>
          </p:nvPr>
        </p:nvSpPr>
        <p:spPr>
          <a:xfrm>
            <a:off x="6975072" y="1133057"/>
            <a:ext cx="3546389" cy="4591878"/>
          </a:xfrm>
          <a:custGeom>
            <a:avLst/>
            <a:gdLst>
              <a:gd name="connsiteX0" fmla="*/ 0 w 4591878"/>
              <a:gd name="connsiteY0" fmla="*/ 0 h 4591878"/>
              <a:gd name="connsiteX1" fmla="*/ 4591878 w 4591878"/>
              <a:gd name="connsiteY1" fmla="*/ 0 h 4591878"/>
              <a:gd name="connsiteX2" fmla="*/ 4591878 w 4591878"/>
              <a:gd name="connsiteY2" fmla="*/ 4591878 h 4591878"/>
              <a:gd name="connsiteX3" fmla="*/ 0 w 4591878"/>
              <a:gd name="connsiteY3" fmla="*/ 4591878 h 4591878"/>
            </a:gdLst>
            <a:ahLst/>
            <a:cxnLst>
              <a:cxn ang="0">
                <a:pos x="connsiteX0" y="connsiteY0"/>
              </a:cxn>
              <a:cxn ang="0">
                <a:pos x="connsiteX1" y="connsiteY1"/>
              </a:cxn>
              <a:cxn ang="0">
                <a:pos x="connsiteX2" y="connsiteY2"/>
              </a:cxn>
              <a:cxn ang="0">
                <a:pos x="connsiteX3" y="connsiteY3"/>
              </a:cxn>
            </a:cxnLst>
            <a:rect l="l" t="t" r="r" b="b"/>
            <a:pathLst>
              <a:path w="4591878" h="4591878">
                <a:moveTo>
                  <a:pt x="0" y="0"/>
                </a:moveTo>
                <a:lnTo>
                  <a:pt x="4591878" y="0"/>
                </a:lnTo>
                <a:lnTo>
                  <a:pt x="4591878" y="4591878"/>
                </a:lnTo>
                <a:lnTo>
                  <a:pt x="0" y="4591878"/>
                </a:lnTo>
                <a:close/>
              </a:path>
            </a:pathLst>
          </a:custGeom>
          <a:pattFill prst="pct5">
            <a:fgClr>
              <a:srgbClr val="0070C0"/>
            </a:fgClr>
            <a:bgClr>
              <a:schemeClr val="bg1"/>
            </a:bgClr>
          </a:pattFill>
          <a:ln w="76200">
            <a:solidFill>
              <a:schemeClr val="bg1"/>
            </a:solidFill>
            <a:miter lim="800000"/>
          </a:ln>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r>
              <a:rPr lang="en-US"/>
              <a:t>Client Hero Image</a:t>
            </a:r>
          </a:p>
        </p:txBody>
      </p:sp>
      <p:sp>
        <p:nvSpPr>
          <p:cNvPr id="3" name="Picture Placeholder 8">
            <a:extLst>
              <a:ext uri="{FF2B5EF4-FFF2-40B4-BE49-F238E27FC236}">
                <a16:creationId xmlns:a16="http://schemas.microsoft.com/office/drawing/2014/main" id="{D2C0D7B1-1CFB-8F4F-830A-C6DC09BECD32}"/>
              </a:ext>
            </a:extLst>
          </p:cNvPr>
          <p:cNvSpPr>
            <a:spLocks noGrp="1"/>
          </p:cNvSpPr>
          <p:nvPr>
            <p:ph type="pic" sz="quarter" idx="15" hasCustomPrompt="1"/>
          </p:nvPr>
        </p:nvSpPr>
        <p:spPr>
          <a:xfrm>
            <a:off x="9794538" y="4408753"/>
            <a:ext cx="1665838" cy="1665838"/>
          </a:xfrm>
          <a:custGeom>
            <a:avLst/>
            <a:gdLst>
              <a:gd name="connsiteX0" fmla="*/ 832919 w 1665838"/>
              <a:gd name="connsiteY0" fmla="*/ 0 h 1665838"/>
              <a:gd name="connsiteX1" fmla="*/ 1665838 w 1665838"/>
              <a:gd name="connsiteY1" fmla="*/ 832919 h 1665838"/>
              <a:gd name="connsiteX2" fmla="*/ 832919 w 1665838"/>
              <a:gd name="connsiteY2" fmla="*/ 1665838 h 1665838"/>
              <a:gd name="connsiteX3" fmla="*/ 0 w 1665838"/>
              <a:gd name="connsiteY3" fmla="*/ 832919 h 1665838"/>
              <a:gd name="connsiteX4" fmla="*/ 832919 w 1665838"/>
              <a:gd name="connsiteY4" fmla="*/ 0 h 166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838" h="1665838">
                <a:moveTo>
                  <a:pt x="832919" y="0"/>
                </a:moveTo>
                <a:cubicBezTo>
                  <a:pt x="1292927" y="0"/>
                  <a:pt x="1665838" y="372911"/>
                  <a:pt x="1665838" y="832919"/>
                </a:cubicBezTo>
                <a:cubicBezTo>
                  <a:pt x="1665838" y="1292927"/>
                  <a:pt x="1292927" y="1665838"/>
                  <a:pt x="832919" y="1665838"/>
                </a:cubicBezTo>
                <a:cubicBezTo>
                  <a:pt x="372911" y="1665838"/>
                  <a:pt x="0" y="1292927"/>
                  <a:pt x="0" y="832919"/>
                </a:cubicBezTo>
                <a:cubicBezTo>
                  <a:pt x="0" y="372911"/>
                  <a:pt x="372911" y="0"/>
                  <a:pt x="832919"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r>
              <a:rPr lang="en-US"/>
              <a:t>Client Logo</a:t>
            </a:r>
          </a:p>
        </p:txBody>
      </p:sp>
      <p:sp>
        <p:nvSpPr>
          <p:cNvPr id="6" name="Text Placeholder 2">
            <a:extLst>
              <a:ext uri="{FF2B5EF4-FFF2-40B4-BE49-F238E27FC236}">
                <a16:creationId xmlns:a16="http://schemas.microsoft.com/office/drawing/2014/main" id="{702499EB-C9B6-64E7-E496-914A60E84966}"/>
              </a:ext>
            </a:extLst>
          </p:cNvPr>
          <p:cNvSpPr>
            <a:spLocks noGrp="1"/>
          </p:cNvSpPr>
          <p:nvPr>
            <p:ph type="body" sz="quarter" idx="16" hasCustomPrompt="1"/>
          </p:nvPr>
        </p:nvSpPr>
        <p:spPr>
          <a:xfrm>
            <a:off x="810101" y="760635"/>
            <a:ext cx="5835517" cy="5336721"/>
          </a:xfrm>
        </p:spPr>
        <p:txBody>
          <a:bodyPr anchor="ctr">
            <a:noAutofit/>
          </a:bodyPr>
          <a:lstStyle>
            <a:lvl1pPr marL="0" indent="0" algn="ctr">
              <a:buNone/>
              <a:defRPr sz="2400"/>
            </a:lvl1pPr>
            <a:lvl2pPr>
              <a:defRPr sz="2400"/>
            </a:lvl2pPr>
            <a:lvl3pPr>
              <a:defRPr sz="2400"/>
            </a:lvl3pPr>
            <a:lvl4pPr>
              <a:defRPr sz="2400"/>
            </a:lvl4pPr>
            <a:lvl5pPr>
              <a:defRPr sz="2400"/>
            </a:lvl5pPr>
          </a:lstStyle>
          <a:p>
            <a:pPr lvl="0"/>
            <a:r>
              <a:rPr lang="en-GB"/>
              <a:t>“Insert Quote Here”</a:t>
            </a:r>
            <a:endParaRPr lang="en-US"/>
          </a:p>
        </p:txBody>
      </p:sp>
    </p:spTree>
    <p:extLst>
      <p:ext uri="{BB962C8B-B14F-4D97-AF65-F5344CB8AC3E}">
        <p14:creationId xmlns:p14="http://schemas.microsoft.com/office/powerpoint/2010/main" val="195889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Alternative - Vibrant Oran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8236DB-B729-3947-BD6E-B8A43B2627FD}"/>
              </a:ext>
            </a:extLst>
          </p:cNvPr>
          <p:cNvSpPr/>
          <p:nvPr userDrawn="1"/>
        </p:nvSpPr>
        <p:spPr>
          <a:xfrm>
            <a:off x="480647" y="433754"/>
            <a:ext cx="8370276" cy="5990492"/>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C7A777F-8A53-6340-8AD0-C9638BEB2A20}"/>
              </a:ext>
            </a:extLst>
          </p:cNvPr>
          <p:cNvSpPr/>
          <p:nvPr userDrawn="1"/>
        </p:nvSpPr>
        <p:spPr>
          <a:xfrm>
            <a:off x="8751606" y="-1"/>
            <a:ext cx="3440394" cy="68579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E0A06A63-A15F-0E4F-83EE-F2ADA2299A24}"/>
              </a:ext>
            </a:extLst>
          </p:cNvPr>
          <p:cNvSpPr>
            <a:spLocks noGrp="1"/>
          </p:cNvSpPr>
          <p:nvPr>
            <p:ph type="pic" sz="quarter" idx="13" hasCustomPrompt="1"/>
          </p:nvPr>
        </p:nvSpPr>
        <p:spPr>
          <a:xfrm>
            <a:off x="6975072" y="1133057"/>
            <a:ext cx="3546389" cy="4591878"/>
          </a:xfrm>
          <a:custGeom>
            <a:avLst/>
            <a:gdLst>
              <a:gd name="connsiteX0" fmla="*/ 0 w 4591878"/>
              <a:gd name="connsiteY0" fmla="*/ 0 h 4591878"/>
              <a:gd name="connsiteX1" fmla="*/ 4591878 w 4591878"/>
              <a:gd name="connsiteY1" fmla="*/ 0 h 4591878"/>
              <a:gd name="connsiteX2" fmla="*/ 4591878 w 4591878"/>
              <a:gd name="connsiteY2" fmla="*/ 4591878 h 4591878"/>
              <a:gd name="connsiteX3" fmla="*/ 0 w 4591878"/>
              <a:gd name="connsiteY3" fmla="*/ 4591878 h 4591878"/>
            </a:gdLst>
            <a:ahLst/>
            <a:cxnLst>
              <a:cxn ang="0">
                <a:pos x="connsiteX0" y="connsiteY0"/>
              </a:cxn>
              <a:cxn ang="0">
                <a:pos x="connsiteX1" y="connsiteY1"/>
              </a:cxn>
              <a:cxn ang="0">
                <a:pos x="connsiteX2" y="connsiteY2"/>
              </a:cxn>
              <a:cxn ang="0">
                <a:pos x="connsiteX3" y="connsiteY3"/>
              </a:cxn>
            </a:cxnLst>
            <a:rect l="l" t="t" r="r" b="b"/>
            <a:pathLst>
              <a:path w="4591878" h="4591878">
                <a:moveTo>
                  <a:pt x="0" y="0"/>
                </a:moveTo>
                <a:lnTo>
                  <a:pt x="4591878" y="0"/>
                </a:lnTo>
                <a:lnTo>
                  <a:pt x="4591878" y="4591878"/>
                </a:lnTo>
                <a:lnTo>
                  <a:pt x="0" y="4591878"/>
                </a:lnTo>
                <a:close/>
              </a:path>
            </a:pathLst>
          </a:custGeom>
          <a:pattFill prst="pct5">
            <a:fgClr>
              <a:srgbClr val="0070C0"/>
            </a:fgClr>
            <a:bgClr>
              <a:schemeClr val="bg1"/>
            </a:bgClr>
          </a:pattFill>
          <a:ln w="76200">
            <a:solidFill>
              <a:schemeClr val="bg1"/>
            </a:solidFill>
            <a:miter lim="800000"/>
          </a:ln>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r>
              <a:rPr lang="en-US"/>
              <a:t>Client Hero Image</a:t>
            </a:r>
          </a:p>
        </p:txBody>
      </p:sp>
      <p:sp>
        <p:nvSpPr>
          <p:cNvPr id="3" name="Picture Placeholder 8">
            <a:extLst>
              <a:ext uri="{FF2B5EF4-FFF2-40B4-BE49-F238E27FC236}">
                <a16:creationId xmlns:a16="http://schemas.microsoft.com/office/drawing/2014/main" id="{D2C0D7B1-1CFB-8F4F-830A-C6DC09BECD32}"/>
              </a:ext>
            </a:extLst>
          </p:cNvPr>
          <p:cNvSpPr>
            <a:spLocks noGrp="1"/>
          </p:cNvSpPr>
          <p:nvPr>
            <p:ph type="pic" sz="quarter" idx="15" hasCustomPrompt="1"/>
          </p:nvPr>
        </p:nvSpPr>
        <p:spPr>
          <a:xfrm>
            <a:off x="9794538" y="4408753"/>
            <a:ext cx="1665838" cy="1665838"/>
          </a:xfrm>
          <a:custGeom>
            <a:avLst/>
            <a:gdLst>
              <a:gd name="connsiteX0" fmla="*/ 832919 w 1665838"/>
              <a:gd name="connsiteY0" fmla="*/ 0 h 1665838"/>
              <a:gd name="connsiteX1" fmla="*/ 1665838 w 1665838"/>
              <a:gd name="connsiteY1" fmla="*/ 832919 h 1665838"/>
              <a:gd name="connsiteX2" fmla="*/ 832919 w 1665838"/>
              <a:gd name="connsiteY2" fmla="*/ 1665838 h 1665838"/>
              <a:gd name="connsiteX3" fmla="*/ 0 w 1665838"/>
              <a:gd name="connsiteY3" fmla="*/ 832919 h 1665838"/>
              <a:gd name="connsiteX4" fmla="*/ 832919 w 1665838"/>
              <a:gd name="connsiteY4" fmla="*/ 0 h 166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838" h="1665838">
                <a:moveTo>
                  <a:pt x="832919" y="0"/>
                </a:moveTo>
                <a:cubicBezTo>
                  <a:pt x="1292927" y="0"/>
                  <a:pt x="1665838" y="372911"/>
                  <a:pt x="1665838" y="832919"/>
                </a:cubicBezTo>
                <a:cubicBezTo>
                  <a:pt x="1665838" y="1292927"/>
                  <a:pt x="1292927" y="1665838"/>
                  <a:pt x="832919" y="1665838"/>
                </a:cubicBezTo>
                <a:cubicBezTo>
                  <a:pt x="372911" y="1665838"/>
                  <a:pt x="0" y="1292927"/>
                  <a:pt x="0" y="832919"/>
                </a:cubicBezTo>
                <a:cubicBezTo>
                  <a:pt x="0" y="372911"/>
                  <a:pt x="372911" y="0"/>
                  <a:pt x="832919"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r>
              <a:rPr lang="en-US"/>
              <a:t>Client Logo</a:t>
            </a:r>
          </a:p>
        </p:txBody>
      </p:sp>
      <p:sp>
        <p:nvSpPr>
          <p:cNvPr id="6" name="Text Placeholder 2">
            <a:extLst>
              <a:ext uri="{FF2B5EF4-FFF2-40B4-BE49-F238E27FC236}">
                <a16:creationId xmlns:a16="http://schemas.microsoft.com/office/drawing/2014/main" id="{702499EB-C9B6-64E7-E496-914A60E84966}"/>
              </a:ext>
            </a:extLst>
          </p:cNvPr>
          <p:cNvSpPr>
            <a:spLocks noGrp="1"/>
          </p:cNvSpPr>
          <p:nvPr>
            <p:ph type="body" sz="quarter" idx="16" hasCustomPrompt="1"/>
          </p:nvPr>
        </p:nvSpPr>
        <p:spPr>
          <a:xfrm>
            <a:off x="810101" y="760635"/>
            <a:ext cx="5835517" cy="5336721"/>
          </a:xfrm>
        </p:spPr>
        <p:txBody>
          <a:bodyPr anchor="ctr">
            <a:noAutofit/>
          </a:bodyPr>
          <a:lstStyle>
            <a:lvl1pPr marL="0" indent="0" algn="ctr">
              <a:buNone/>
              <a:defRPr sz="2400"/>
            </a:lvl1pPr>
            <a:lvl2pPr>
              <a:defRPr sz="2400"/>
            </a:lvl2pPr>
            <a:lvl3pPr>
              <a:defRPr sz="2400"/>
            </a:lvl3pPr>
            <a:lvl4pPr>
              <a:defRPr sz="2400"/>
            </a:lvl4pPr>
            <a:lvl5pPr>
              <a:defRPr sz="2400"/>
            </a:lvl5pPr>
          </a:lstStyle>
          <a:p>
            <a:pPr lvl="0"/>
            <a:r>
              <a:rPr lang="en-GB"/>
              <a:t>“Insert Quote Here”</a:t>
            </a:r>
            <a:endParaRPr lang="en-US"/>
          </a:p>
        </p:txBody>
      </p:sp>
    </p:spTree>
    <p:extLst>
      <p:ext uri="{BB962C8B-B14F-4D97-AF65-F5344CB8AC3E}">
        <p14:creationId xmlns:p14="http://schemas.microsoft.com/office/powerpoint/2010/main" val="3629124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Box plus 2 Photos - Teal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9439F1-2471-4245-BC6A-5D7DD9EE1FB3}"/>
              </a:ext>
            </a:extLst>
          </p:cNvPr>
          <p:cNvSpPr/>
          <p:nvPr userDrawn="1"/>
        </p:nvSpPr>
        <p:spPr>
          <a:xfrm>
            <a:off x="10407596" y="0"/>
            <a:ext cx="1784404" cy="50516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63F22E8A-E996-3A4E-ADF0-C0E570ADE1E3}"/>
              </a:ext>
            </a:extLst>
          </p:cNvPr>
          <p:cNvSpPr>
            <a:spLocks noGrp="1"/>
          </p:cNvSpPr>
          <p:nvPr>
            <p:ph type="pic" sz="quarter" idx="20"/>
          </p:nvPr>
        </p:nvSpPr>
        <p:spPr>
          <a:xfrm>
            <a:off x="8642687" y="1017966"/>
            <a:ext cx="3174939" cy="3383167"/>
          </a:xfrm>
          <a:custGeom>
            <a:avLst/>
            <a:gdLst>
              <a:gd name="connsiteX0" fmla="*/ 0 w 3174939"/>
              <a:gd name="connsiteY0" fmla="*/ 0 h 3383167"/>
              <a:gd name="connsiteX1" fmla="*/ 3174939 w 3174939"/>
              <a:gd name="connsiteY1" fmla="*/ 0 h 3383167"/>
              <a:gd name="connsiteX2" fmla="*/ 3174939 w 3174939"/>
              <a:gd name="connsiteY2" fmla="*/ 3383167 h 3383167"/>
              <a:gd name="connsiteX3" fmla="*/ 0 w 3174939"/>
              <a:gd name="connsiteY3" fmla="*/ 3383167 h 3383167"/>
            </a:gdLst>
            <a:ahLst/>
            <a:cxnLst>
              <a:cxn ang="0">
                <a:pos x="connsiteX0" y="connsiteY0"/>
              </a:cxn>
              <a:cxn ang="0">
                <a:pos x="connsiteX1" y="connsiteY1"/>
              </a:cxn>
              <a:cxn ang="0">
                <a:pos x="connsiteX2" y="connsiteY2"/>
              </a:cxn>
              <a:cxn ang="0">
                <a:pos x="connsiteX3" y="connsiteY3"/>
              </a:cxn>
            </a:cxnLst>
            <a:rect l="l" t="t" r="r" b="b"/>
            <a:pathLst>
              <a:path w="3174939" h="3383167">
                <a:moveTo>
                  <a:pt x="0" y="0"/>
                </a:moveTo>
                <a:lnTo>
                  <a:pt x="3174939" y="0"/>
                </a:lnTo>
                <a:lnTo>
                  <a:pt x="3174939" y="3383167"/>
                </a:lnTo>
                <a:lnTo>
                  <a:pt x="0" y="3383167"/>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A3465343-68F0-4144-B7E8-65FC40D07ABD}"/>
              </a:ext>
            </a:extLst>
          </p:cNvPr>
          <p:cNvSpPr>
            <a:spLocks noGrp="1"/>
          </p:cNvSpPr>
          <p:nvPr>
            <p:ph type="pic" sz="quarter" idx="19"/>
          </p:nvPr>
        </p:nvSpPr>
        <p:spPr>
          <a:xfrm>
            <a:off x="7993200" y="2456867"/>
            <a:ext cx="3174939" cy="3383167"/>
          </a:xfrm>
          <a:custGeom>
            <a:avLst/>
            <a:gdLst>
              <a:gd name="connsiteX0" fmla="*/ 0 w 3174939"/>
              <a:gd name="connsiteY0" fmla="*/ 0 h 3383167"/>
              <a:gd name="connsiteX1" fmla="*/ 3174939 w 3174939"/>
              <a:gd name="connsiteY1" fmla="*/ 0 h 3383167"/>
              <a:gd name="connsiteX2" fmla="*/ 3174939 w 3174939"/>
              <a:gd name="connsiteY2" fmla="*/ 3383167 h 3383167"/>
              <a:gd name="connsiteX3" fmla="*/ 0 w 3174939"/>
              <a:gd name="connsiteY3" fmla="*/ 3383167 h 3383167"/>
            </a:gdLst>
            <a:ahLst/>
            <a:cxnLst>
              <a:cxn ang="0">
                <a:pos x="connsiteX0" y="connsiteY0"/>
              </a:cxn>
              <a:cxn ang="0">
                <a:pos x="connsiteX1" y="connsiteY1"/>
              </a:cxn>
              <a:cxn ang="0">
                <a:pos x="connsiteX2" y="connsiteY2"/>
              </a:cxn>
              <a:cxn ang="0">
                <a:pos x="connsiteX3" y="connsiteY3"/>
              </a:cxn>
            </a:cxnLst>
            <a:rect l="l" t="t" r="r" b="b"/>
            <a:pathLst>
              <a:path w="3174939" h="3383167">
                <a:moveTo>
                  <a:pt x="0" y="0"/>
                </a:moveTo>
                <a:lnTo>
                  <a:pt x="3174939" y="0"/>
                </a:lnTo>
                <a:lnTo>
                  <a:pt x="3174939" y="3383167"/>
                </a:lnTo>
                <a:lnTo>
                  <a:pt x="0" y="3383167"/>
                </a:lnTo>
                <a:close/>
              </a:path>
            </a:pathLst>
          </a:custGeom>
          <a:pattFill prst="pct5">
            <a:fgClr>
              <a:srgbClr val="0070C0"/>
            </a:fgClr>
            <a:bgClr>
              <a:schemeClr val="bg1"/>
            </a:bgClr>
          </a:pattFill>
          <a:ln w="50800">
            <a:solidFill>
              <a:schemeClr val="bg1"/>
            </a:solidFill>
            <a:miter lim="800000"/>
          </a:ln>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419C3F9C-33AA-1D5E-AF97-DC5D7C2EB473}"/>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4" name="Title Placeholder 1">
            <a:extLst>
              <a:ext uri="{FF2B5EF4-FFF2-40B4-BE49-F238E27FC236}">
                <a16:creationId xmlns:a16="http://schemas.microsoft.com/office/drawing/2014/main" id="{5B49702F-1DB8-D0DF-3864-7C30D5E36BA9}"/>
              </a:ext>
            </a:extLst>
          </p:cNvPr>
          <p:cNvSpPr txBox="1">
            <a:spLocks/>
          </p:cNvSpPr>
          <p:nvPr userDrawn="1"/>
        </p:nvSpPr>
        <p:spPr>
          <a:xfrm>
            <a:off x="374374" y="365126"/>
            <a:ext cx="7012263" cy="767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sp>
        <p:nvSpPr>
          <p:cNvPr id="5" name="Text Placeholder 2">
            <a:extLst>
              <a:ext uri="{FF2B5EF4-FFF2-40B4-BE49-F238E27FC236}">
                <a16:creationId xmlns:a16="http://schemas.microsoft.com/office/drawing/2014/main" id="{0DA4A6F2-95A3-0C6D-6730-B2757F3EE486}"/>
              </a:ext>
            </a:extLst>
          </p:cNvPr>
          <p:cNvSpPr>
            <a:spLocks noGrp="1"/>
          </p:cNvSpPr>
          <p:nvPr>
            <p:ph type="body" sz="quarter" idx="13"/>
          </p:nvPr>
        </p:nvSpPr>
        <p:spPr>
          <a:xfrm>
            <a:off x="374374" y="1482810"/>
            <a:ext cx="7012263" cy="45204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58890FFC-1B01-2659-7DC0-5C5260128CE9}"/>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08565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ox List Diagram Plus Logo - Regal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9439F1-2471-4245-BC6A-5D7DD9EE1FB3}"/>
              </a:ext>
            </a:extLst>
          </p:cNvPr>
          <p:cNvSpPr/>
          <p:nvPr userDrawn="1"/>
        </p:nvSpPr>
        <p:spPr>
          <a:xfrm>
            <a:off x="10407596" y="0"/>
            <a:ext cx="1784404" cy="506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63F22E8A-E996-3A4E-ADF0-C0E570ADE1E3}"/>
              </a:ext>
            </a:extLst>
          </p:cNvPr>
          <p:cNvSpPr>
            <a:spLocks noGrp="1"/>
          </p:cNvSpPr>
          <p:nvPr>
            <p:ph type="pic" sz="quarter" idx="20"/>
          </p:nvPr>
        </p:nvSpPr>
        <p:spPr>
          <a:xfrm>
            <a:off x="6252949" y="1017967"/>
            <a:ext cx="3174939" cy="3383167"/>
          </a:xfrm>
          <a:custGeom>
            <a:avLst/>
            <a:gdLst>
              <a:gd name="connsiteX0" fmla="*/ 0 w 3174939"/>
              <a:gd name="connsiteY0" fmla="*/ 0 h 3383167"/>
              <a:gd name="connsiteX1" fmla="*/ 3174939 w 3174939"/>
              <a:gd name="connsiteY1" fmla="*/ 0 h 3383167"/>
              <a:gd name="connsiteX2" fmla="*/ 3174939 w 3174939"/>
              <a:gd name="connsiteY2" fmla="*/ 3383167 h 3383167"/>
              <a:gd name="connsiteX3" fmla="*/ 0 w 3174939"/>
              <a:gd name="connsiteY3" fmla="*/ 3383167 h 3383167"/>
            </a:gdLst>
            <a:ahLst/>
            <a:cxnLst>
              <a:cxn ang="0">
                <a:pos x="connsiteX0" y="connsiteY0"/>
              </a:cxn>
              <a:cxn ang="0">
                <a:pos x="connsiteX1" y="connsiteY1"/>
              </a:cxn>
              <a:cxn ang="0">
                <a:pos x="connsiteX2" y="connsiteY2"/>
              </a:cxn>
              <a:cxn ang="0">
                <a:pos x="connsiteX3" y="connsiteY3"/>
              </a:cxn>
            </a:cxnLst>
            <a:rect l="l" t="t" r="r" b="b"/>
            <a:pathLst>
              <a:path w="3174939" h="3383167">
                <a:moveTo>
                  <a:pt x="0" y="0"/>
                </a:moveTo>
                <a:lnTo>
                  <a:pt x="3174939" y="0"/>
                </a:lnTo>
                <a:lnTo>
                  <a:pt x="3174939" y="3383167"/>
                </a:lnTo>
                <a:lnTo>
                  <a:pt x="0" y="3383167"/>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A3465343-68F0-4144-B7E8-65FC40D07ABD}"/>
              </a:ext>
            </a:extLst>
          </p:cNvPr>
          <p:cNvSpPr>
            <a:spLocks noGrp="1"/>
          </p:cNvSpPr>
          <p:nvPr>
            <p:ph type="pic" sz="quarter" idx="19"/>
          </p:nvPr>
        </p:nvSpPr>
        <p:spPr>
          <a:xfrm>
            <a:off x="7993200" y="2456867"/>
            <a:ext cx="3174939" cy="3383167"/>
          </a:xfrm>
          <a:custGeom>
            <a:avLst/>
            <a:gdLst>
              <a:gd name="connsiteX0" fmla="*/ 0 w 3174939"/>
              <a:gd name="connsiteY0" fmla="*/ 0 h 3383167"/>
              <a:gd name="connsiteX1" fmla="*/ 3174939 w 3174939"/>
              <a:gd name="connsiteY1" fmla="*/ 0 h 3383167"/>
              <a:gd name="connsiteX2" fmla="*/ 3174939 w 3174939"/>
              <a:gd name="connsiteY2" fmla="*/ 3383167 h 3383167"/>
              <a:gd name="connsiteX3" fmla="*/ 0 w 3174939"/>
              <a:gd name="connsiteY3" fmla="*/ 3383167 h 3383167"/>
            </a:gdLst>
            <a:ahLst/>
            <a:cxnLst>
              <a:cxn ang="0">
                <a:pos x="connsiteX0" y="connsiteY0"/>
              </a:cxn>
              <a:cxn ang="0">
                <a:pos x="connsiteX1" y="connsiteY1"/>
              </a:cxn>
              <a:cxn ang="0">
                <a:pos x="connsiteX2" y="connsiteY2"/>
              </a:cxn>
              <a:cxn ang="0">
                <a:pos x="connsiteX3" y="connsiteY3"/>
              </a:cxn>
            </a:cxnLst>
            <a:rect l="l" t="t" r="r" b="b"/>
            <a:pathLst>
              <a:path w="3174939" h="3383167">
                <a:moveTo>
                  <a:pt x="0" y="0"/>
                </a:moveTo>
                <a:lnTo>
                  <a:pt x="3174939" y="0"/>
                </a:lnTo>
                <a:lnTo>
                  <a:pt x="3174939" y="3383167"/>
                </a:lnTo>
                <a:lnTo>
                  <a:pt x="0" y="3383167"/>
                </a:lnTo>
                <a:close/>
              </a:path>
            </a:pathLst>
          </a:custGeom>
          <a:pattFill prst="pct5">
            <a:fgClr>
              <a:srgbClr val="0070C0"/>
            </a:fgClr>
            <a:bgClr>
              <a:schemeClr val="bg1"/>
            </a:bgClr>
          </a:pattFill>
          <a:ln w="50800">
            <a:solidFill>
              <a:schemeClr val="bg1"/>
            </a:solidFill>
            <a:miter lim="800000"/>
          </a:ln>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419C3F9C-33AA-1D5E-AF97-DC5D7C2EB473}"/>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4" name="Title Placeholder 1">
            <a:extLst>
              <a:ext uri="{FF2B5EF4-FFF2-40B4-BE49-F238E27FC236}">
                <a16:creationId xmlns:a16="http://schemas.microsoft.com/office/drawing/2014/main" id="{5B49702F-1DB8-D0DF-3864-7C30D5E36BA9}"/>
              </a:ext>
            </a:extLst>
          </p:cNvPr>
          <p:cNvSpPr txBox="1">
            <a:spLocks/>
          </p:cNvSpPr>
          <p:nvPr userDrawn="1"/>
        </p:nvSpPr>
        <p:spPr>
          <a:xfrm>
            <a:off x="374374" y="365126"/>
            <a:ext cx="7012263" cy="767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cxnSp>
        <p:nvCxnSpPr>
          <p:cNvPr id="7" name="Straight Connector 6">
            <a:extLst>
              <a:ext uri="{FF2B5EF4-FFF2-40B4-BE49-F238E27FC236}">
                <a16:creationId xmlns:a16="http://schemas.microsoft.com/office/drawing/2014/main" id="{58890FFC-1B01-2659-7DC0-5C5260128CE9}"/>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cxnSp>
        <p:nvCxnSpPr>
          <p:cNvPr id="2" name="Straight Connector 1">
            <a:extLst>
              <a:ext uri="{FF2B5EF4-FFF2-40B4-BE49-F238E27FC236}">
                <a16:creationId xmlns:a16="http://schemas.microsoft.com/office/drawing/2014/main" id="{45EE7171-AA40-3331-E1EA-08864060FCCC}"/>
              </a:ext>
            </a:extLst>
          </p:cNvPr>
          <p:cNvCxnSpPr>
            <a:cxnSpLocks/>
          </p:cNvCxnSpPr>
          <p:nvPr userDrawn="1"/>
        </p:nvCxnSpPr>
        <p:spPr>
          <a:xfrm>
            <a:off x="1485900" y="2833884"/>
            <a:ext cx="32131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DCF39C-EDE1-A913-5C12-95711179EE21}"/>
              </a:ext>
            </a:extLst>
          </p:cNvPr>
          <p:cNvCxnSpPr>
            <a:cxnSpLocks/>
          </p:cNvCxnSpPr>
          <p:nvPr userDrawn="1"/>
        </p:nvCxnSpPr>
        <p:spPr>
          <a:xfrm>
            <a:off x="1485900" y="4292600"/>
            <a:ext cx="32131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Picture Placeholder 13">
            <a:extLst>
              <a:ext uri="{FF2B5EF4-FFF2-40B4-BE49-F238E27FC236}">
                <a16:creationId xmlns:a16="http://schemas.microsoft.com/office/drawing/2014/main" id="{D3FCE696-3A7F-EA0A-A50E-533DB2970525}"/>
              </a:ext>
            </a:extLst>
          </p:cNvPr>
          <p:cNvSpPr>
            <a:spLocks noGrp="1"/>
          </p:cNvSpPr>
          <p:nvPr>
            <p:ph type="pic" sz="quarter" idx="21"/>
          </p:nvPr>
        </p:nvSpPr>
        <p:spPr>
          <a:xfrm>
            <a:off x="344134" y="1747277"/>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9" name="Picture Placeholder 13">
            <a:extLst>
              <a:ext uri="{FF2B5EF4-FFF2-40B4-BE49-F238E27FC236}">
                <a16:creationId xmlns:a16="http://schemas.microsoft.com/office/drawing/2014/main" id="{E9119C2C-6388-F03D-DED8-266650E06B5D}"/>
              </a:ext>
            </a:extLst>
          </p:cNvPr>
          <p:cNvSpPr>
            <a:spLocks noGrp="1"/>
          </p:cNvSpPr>
          <p:nvPr>
            <p:ph type="pic" sz="quarter" idx="22"/>
          </p:nvPr>
        </p:nvSpPr>
        <p:spPr>
          <a:xfrm>
            <a:off x="344135" y="3151446"/>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20" name="Picture Placeholder 13">
            <a:extLst>
              <a:ext uri="{FF2B5EF4-FFF2-40B4-BE49-F238E27FC236}">
                <a16:creationId xmlns:a16="http://schemas.microsoft.com/office/drawing/2014/main" id="{DC202A15-19B6-3BB5-3AD1-0B76A1A28A04}"/>
              </a:ext>
            </a:extLst>
          </p:cNvPr>
          <p:cNvSpPr>
            <a:spLocks noGrp="1"/>
          </p:cNvSpPr>
          <p:nvPr>
            <p:ph type="pic" sz="quarter" idx="23"/>
          </p:nvPr>
        </p:nvSpPr>
        <p:spPr>
          <a:xfrm>
            <a:off x="344133" y="4637651"/>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21" name="Text Placeholder 9">
            <a:extLst>
              <a:ext uri="{FF2B5EF4-FFF2-40B4-BE49-F238E27FC236}">
                <a16:creationId xmlns:a16="http://schemas.microsoft.com/office/drawing/2014/main" id="{CBB40D54-6337-B5FE-8ABF-5810B3F21318}"/>
              </a:ext>
            </a:extLst>
          </p:cNvPr>
          <p:cNvSpPr>
            <a:spLocks noGrp="1"/>
          </p:cNvSpPr>
          <p:nvPr>
            <p:ph type="body" sz="quarter" idx="12" hasCustomPrompt="1"/>
          </p:nvPr>
        </p:nvSpPr>
        <p:spPr>
          <a:xfrm>
            <a:off x="1485900" y="2131189"/>
            <a:ext cx="4453152" cy="587588"/>
          </a:xfrm>
        </p:spPr>
        <p:txBody>
          <a:bodyPr>
            <a:noAutofit/>
          </a:bodyPr>
          <a:lstStyle>
            <a:lvl1pPr marL="0" indent="0">
              <a:buNone/>
              <a:defRPr/>
            </a:lvl1pPr>
          </a:lstStyle>
          <a:p>
            <a:pPr lvl="0"/>
            <a:r>
              <a:rPr lang="en-GB"/>
              <a:t>Click to edit text</a:t>
            </a:r>
          </a:p>
        </p:txBody>
      </p:sp>
      <p:sp>
        <p:nvSpPr>
          <p:cNvPr id="22" name="Text Placeholder 9">
            <a:extLst>
              <a:ext uri="{FF2B5EF4-FFF2-40B4-BE49-F238E27FC236}">
                <a16:creationId xmlns:a16="http://schemas.microsoft.com/office/drawing/2014/main" id="{A91F886D-1495-603C-5E89-DFDB9E7AF683}"/>
              </a:ext>
            </a:extLst>
          </p:cNvPr>
          <p:cNvSpPr>
            <a:spLocks noGrp="1"/>
          </p:cNvSpPr>
          <p:nvPr>
            <p:ph type="body" sz="quarter" idx="15" hasCustomPrompt="1"/>
          </p:nvPr>
        </p:nvSpPr>
        <p:spPr>
          <a:xfrm>
            <a:off x="1485900" y="1694448"/>
            <a:ext cx="4453152" cy="436738"/>
          </a:xfrm>
        </p:spPr>
        <p:txBody>
          <a:bodyPr anchor="ctr">
            <a:noAutofit/>
          </a:bodyPr>
          <a:lstStyle>
            <a:lvl1pPr marL="0" indent="0">
              <a:buNone/>
              <a:defRPr b="1"/>
            </a:lvl1pPr>
          </a:lstStyle>
          <a:p>
            <a:pPr lvl="0"/>
            <a:r>
              <a:rPr lang="en-GB"/>
              <a:t>Click to edit text</a:t>
            </a:r>
          </a:p>
        </p:txBody>
      </p:sp>
      <p:sp>
        <p:nvSpPr>
          <p:cNvPr id="24" name="Text Placeholder 9">
            <a:extLst>
              <a:ext uri="{FF2B5EF4-FFF2-40B4-BE49-F238E27FC236}">
                <a16:creationId xmlns:a16="http://schemas.microsoft.com/office/drawing/2014/main" id="{938C9AF3-E7AA-A3B4-F2BA-C511287F7351}"/>
              </a:ext>
            </a:extLst>
          </p:cNvPr>
          <p:cNvSpPr>
            <a:spLocks noGrp="1"/>
          </p:cNvSpPr>
          <p:nvPr>
            <p:ph type="body" sz="quarter" idx="24" hasCustomPrompt="1"/>
          </p:nvPr>
        </p:nvSpPr>
        <p:spPr>
          <a:xfrm>
            <a:off x="1485900" y="3489745"/>
            <a:ext cx="4453152" cy="587588"/>
          </a:xfrm>
        </p:spPr>
        <p:txBody>
          <a:bodyPr>
            <a:noAutofit/>
          </a:bodyPr>
          <a:lstStyle>
            <a:lvl1pPr marL="0" indent="0">
              <a:buNone/>
              <a:defRPr/>
            </a:lvl1pPr>
          </a:lstStyle>
          <a:p>
            <a:pPr lvl="0"/>
            <a:r>
              <a:rPr lang="en-GB"/>
              <a:t>Click to edit text</a:t>
            </a:r>
          </a:p>
        </p:txBody>
      </p:sp>
      <p:sp>
        <p:nvSpPr>
          <p:cNvPr id="25" name="Text Placeholder 9">
            <a:extLst>
              <a:ext uri="{FF2B5EF4-FFF2-40B4-BE49-F238E27FC236}">
                <a16:creationId xmlns:a16="http://schemas.microsoft.com/office/drawing/2014/main" id="{FC98F83C-5455-53E1-01FD-4109A15E52D2}"/>
              </a:ext>
            </a:extLst>
          </p:cNvPr>
          <p:cNvSpPr>
            <a:spLocks noGrp="1"/>
          </p:cNvSpPr>
          <p:nvPr>
            <p:ph type="body" sz="quarter" idx="25" hasCustomPrompt="1"/>
          </p:nvPr>
        </p:nvSpPr>
        <p:spPr>
          <a:xfrm>
            <a:off x="1485900" y="3053004"/>
            <a:ext cx="4453152" cy="436738"/>
          </a:xfrm>
        </p:spPr>
        <p:txBody>
          <a:bodyPr anchor="ctr">
            <a:noAutofit/>
          </a:bodyPr>
          <a:lstStyle>
            <a:lvl1pPr marL="0" indent="0">
              <a:buNone/>
              <a:defRPr b="1"/>
            </a:lvl1pPr>
          </a:lstStyle>
          <a:p>
            <a:pPr lvl="0"/>
            <a:r>
              <a:rPr lang="en-GB"/>
              <a:t>Click to edit text</a:t>
            </a:r>
          </a:p>
        </p:txBody>
      </p:sp>
      <p:sp>
        <p:nvSpPr>
          <p:cNvPr id="26" name="Text Placeholder 9">
            <a:extLst>
              <a:ext uri="{FF2B5EF4-FFF2-40B4-BE49-F238E27FC236}">
                <a16:creationId xmlns:a16="http://schemas.microsoft.com/office/drawing/2014/main" id="{DAA543D4-879A-217E-EB1D-7C4DB5C33D4C}"/>
              </a:ext>
            </a:extLst>
          </p:cNvPr>
          <p:cNvSpPr>
            <a:spLocks noGrp="1"/>
          </p:cNvSpPr>
          <p:nvPr>
            <p:ph type="body" sz="quarter" idx="26" hasCustomPrompt="1"/>
          </p:nvPr>
        </p:nvSpPr>
        <p:spPr>
          <a:xfrm>
            <a:off x="1485900" y="5074392"/>
            <a:ext cx="4453152" cy="587588"/>
          </a:xfrm>
        </p:spPr>
        <p:txBody>
          <a:bodyPr>
            <a:noAutofit/>
          </a:bodyPr>
          <a:lstStyle>
            <a:lvl1pPr marL="0" indent="0">
              <a:buNone/>
              <a:defRPr/>
            </a:lvl1pPr>
          </a:lstStyle>
          <a:p>
            <a:pPr lvl="0"/>
            <a:r>
              <a:rPr lang="en-GB"/>
              <a:t>Click to edit text</a:t>
            </a:r>
          </a:p>
        </p:txBody>
      </p:sp>
      <p:sp>
        <p:nvSpPr>
          <p:cNvPr id="27" name="Text Placeholder 9">
            <a:extLst>
              <a:ext uri="{FF2B5EF4-FFF2-40B4-BE49-F238E27FC236}">
                <a16:creationId xmlns:a16="http://schemas.microsoft.com/office/drawing/2014/main" id="{06895242-75D5-50D4-DE5D-E9B97B906CAE}"/>
              </a:ext>
            </a:extLst>
          </p:cNvPr>
          <p:cNvSpPr>
            <a:spLocks noGrp="1"/>
          </p:cNvSpPr>
          <p:nvPr>
            <p:ph type="body" sz="quarter" idx="27" hasCustomPrompt="1"/>
          </p:nvPr>
        </p:nvSpPr>
        <p:spPr>
          <a:xfrm>
            <a:off x="1485900" y="4637651"/>
            <a:ext cx="4453152" cy="436738"/>
          </a:xfrm>
        </p:spPr>
        <p:txBody>
          <a:bodyPr anchor="ctr">
            <a:noAutofit/>
          </a:bodyPr>
          <a:lstStyle>
            <a:lvl1pPr marL="0" indent="0">
              <a:buNone/>
              <a:defRPr b="1"/>
            </a:lvl1pPr>
          </a:lstStyle>
          <a:p>
            <a:pPr lvl="0"/>
            <a:r>
              <a:rPr lang="en-GB"/>
              <a:t>Click to edit text</a:t>
            </a:r>
          </a:p>
        </p:txBody>
      </p:sp>
    </p:spTree>
    <p:extLst>
      <p:ext uri="{BB962C8B-B14F-4D97-AF65-F5344CB8AC3E}">
        <p14:creationId xmlns:p14="http://schemas.microsoft.com/office/powerpoint/2010/main" val="3741220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ox List Diagram Plus Logo - Teal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9439F1-2471-4245-BC6A-5D7DD9EE1FB3}"/>
              </a:ext>
            </a:extLst>
          </p:cNvPr>
          <p:cNvSpPr/>
          <p:nvPr userDrawn="1"/>
        </p:nvSpPr>
        <p:spPr>
          <a:xfrm>
            <a:off x="10407596" y="0"/>
            <a:ext cx="1784404" cy="5067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63F22E8A-E996-3A4E-ADF0-C0E570ADE1E3}"/>
              </a:ext>
            </a:extLst>
          </p:cNvPr>
          <p:cNvSpPr>
            <a:spLocks noGrp="1"/>
          </p:cNvSpPr>
          <p:nvPr>
            <p:ph type="pic" sz="quarter" idx="20"/>
          </p:nvPr>
        </p:nvSpPr>
        <p:spPr>
          <a:xfrm>
            <a:off x="6252949" y="1017967"/>
            <a:ext cx="3174939" cy="3383167"/>
          </a:xfrm>
          <a:custGeom>
            <a:avLst/>
            <a:gdLst>
              <a:gd name="connsiteX0" fmla="*/ 0 w 3174939"/>
              <a:gd name="connsiteY0" fmla="*/ 0 h 3383167"/>
              <a:gd name="connsiteX1" fmla="*/ 3174939 w 3174939"/>
              <a:gd name="connsiteY1" fmla="*/ 0 h 3383167"/>
              <a:gd name="connsiteX2" fmla="*/ 3174939 w 3174939"/>
              <a:gd name="connsiteY2" fmla="*/ 3383167 h 3383167"/>
              <a:gd name="connsiteX3" fmla="*/ 0 w 3174939"/>
              <a:gd name="connsiteY3" fmla="*/ 3383167 h 3383167"/>
            </a:gdLst>
            <a:ahLst/>
            <a:cxnLst>
              <a:cxn ang="0">
                <a:pos x="connsiteX0" y="connsiteY0"/>
              </a:cxn>
              <a:cxn ang="0">
                <a:pos x="connsiteX1" y="connsiteY1"/>
              </a:cxn>
              <a:cxn ang="0">
                <a:pos x="connsiteX2" y="connsiteY2"/>
              </a:cxn>
              <a:cxn ang="0">
                <a:pos x="connsiteX3" y="connsiteY3"/>
              </a:cxn>
            </a:cxnLst>
            <a:rect l="l" t="t" r="r" b="b"/>
            <a:pathLst>
              <a:path w="3174939" h="3383167">
                <a:moveTo>
                  <a:pt x="0" y="0"/>
                </a:moveTo>
                <a:lnTo>
                  <a:pt x="3174939" y="0"/>
                </a:lnTo>
                <a:lnTo>
                  <a:pt x="3174939" y="3383167"/>
                </a:lnTo>
                <a:lnTo>
                  <a:pt x="0" y="3383167"/>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A3465343-68F0-4144-B7E8-65FC40D07ABD}"/>
              </a:ext>
            </a:extLst>
          </p:cNvPr>
          <p:cNvSpPr>
            <a:spLocks noGrp="1"/>
          </p:cNvSpPr>
          <p:nvPr>
            <p:ph type="pic" sz="quarter" idx="19"/>
          </p:nvPr>
        </p:nvSpPr>
        <p:spPr>
          <a:xfrm>
            <a:off x="7993200" y="2456867"/>
            <a:ext cx="3174939" cy="3383167"/>
          </a:xfrm>
          <a:custGeom>
            <a:avLst/>
            <a:gdLst>
              <a:gd name="connsiteX0" fmla="*/ 0 w 3174939"/>
              <a:gd name="connsiteY0" fmla="*/ 0 h 3383167"/>
              <a:gd name="connsiteX1" fmla="*/ 3174939 w 3174939"/>
              <a:gd name="connsiteY1" fmla="*/ 0 h 3383167"/>
              <a:gd name="connsiteX2" fmla="*/ 3174939 w 3174939"/>
              <a:gd name="connsiteY2" fmla="*/ 3383167 h 3383167"/>
              <a:gd name="connsiteX3" fmla="*/ 0 w 3174939"/>
              <a:gd name="connsiteY3" fmla="*/ 3383167 h 3383167"/>
            </a:gdLst>
            <a:ahLst/>
            <a:cxnLst>
              <a:cxn ang="0">
                <a:pos x="connsiteX0" y="connsiteY0"/>
              </a:cxn>
              <a:cxn ang="0">
                <a:pos x="connsiteX1" y="connsiteY1"/>
              </a:cxn>
              <a:cxn ang="0">
                <a:pos x="connsiteX2" y="connsiteY2"/>
              </a:cxn>
              <a:cxn ang="0">
                <a:pos x="connsiteX3" y="connsiteY3"/>
              </a:cxn>
            </a:cxnLst>
            <a:rect l="l" t="t" r="r" b="b"/>
            <a:pathLst>
              <a:path w="3174939" h="3383167">
                <a:moveTo>
                  <a:pt x="0" y="0"/>
                </a:moveTo>
                <a:lnTo>
                  <a:pt x="3174939" y="0"/>
                </a:lnTo>
                <a:lnTo>
                  <a:pt x="3174939" y="3383167"/>
                </a:lnTo>
                <a:lnTo>
                  <a:pt x="0" y="3383167"/>
                </a:lnTo>
                <a:close/>
              </a:path>
            </a:pathLst>
          </a:custGeom>
          <a:pattFill prst="pct5">
            <a:fgClr>
              <a:srgbClr val="0070C0"/>
            </a:fgClr>
            <a:bgClr>
              <a:schemeClr val="bg1"/>
            </a:bgClr>
          </a:pattFill>
          <a:ln w="50800">
            <a:solidFill>
              <a:schemeClr val="bg1"/>
            </a:solidFill>
            <a:miter lim="800000"/>
          </a:ln>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419C3F9C-33AA-1D5E-AF97-DC5D7C2EB473}"/>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4" name="Title Placeholder 1">
            <a:extLst>
              <a:ext uri="{FF2B5EF4-FFF2-40B4-BE49-F238E27FC236}">
                <a16:creationId xmlns:a16="http://schemas.microsoft.com/office/drawing/2014/main" id="{5B49702F-1DB8-D0DF-3864-7C30D5E36BA9}"/>
              </a:ext>
            </a:extLst>
          </p:cNvPr>
          <p:cNvSpPr txBox="1">
            <a:spLocks/>
          </p:cNvSpPr>
          <p:nvPr userDrawn="1"/>
        </p:nvSpPr>
        <p:spPr>
          <a:xfrm>
            <a:off x="374374" y="365126"/>
            <a:ext cx="7012263" cy="767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a:lstStyle>
          <a:p>
            <a:r>
              <a:rPr lang="en-US"/>
              <a:t>Click to edit title style</a:t>
            </a:r>
          </a:p>
        </p:txBody>
      </p:sp>
      <p:cxnSp>
        <p:nvCxnSpPr>
          <p:cNvPr id="7" name="Straight Connector 6">
            <a:extLst>
              <a:ext uri="{FF2B5EF4-FFF2-40B4-BE49-F238E27FC236}">
                <a16:creationId xmlns:a16="http://schemas.microsoft.com/office/drawing/2014/main" id="{58890FFC-1B01-2659-7DC0-5C5260128CE9}"/>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cxnSp>
        <p:nvCxnSpPr>
          <p:cNvPr id="2" name="Straight Connector 1">
            <a:extLst>
              <a:ext uri="{FF2B5EF4-FFF2-40B4-BE49-F238E27FC236}">
                <a16:creationId xmlns:a16="http://schemas.microsoft.com/office/drawing/2014/main" id="{45EE7171-AA40-3331-E1EA-08864060FCCC}"/>
              </a:ext>
            </a:extLst>
          </p:cNvPr>
          <p:cNvCxnSpPr>
            <a:cxnSpLocks/>
          </p:cNvCxnSpPr>
          <p:nvPr userDrawn="1"/>
        </p:nvCxnSpPr>
        <p:spPr>
          <a:xfrm>
            <a:off x="1485900" y="2833884"/>
            <a:ext cx="32131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DCF39C-EDE1-A913-5C12-95711179EE21}"/>
              </a:ext>
            </a:extLst>
          </p:cNvPr>
          <p:cNvCxnSpPr>
            <a:cxnSpLocks/>
          </p:cNvCxnSpPr>
          <p:nvPr userDrawn="1"/>
        </p:nvCxnSpPr>
        <p:spPr>
          <a:xfrm>
            <a:off x="1485900" y="4292600"/>
            <a:ext cx="32131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Picture Placeholder 13">
            <a:extLst>
              <a:ext uri="{FF2B5EF4-FFF2-40B4-BE49-F238E27FC236}">
                <a16:creationId xmlns:a16="http://schemas.microsoft.com/office/drawing/2014/main" id="{D3FCE696-3A7F-EA0A-A50E-533DB2970525}"/>
              </a:ext>
            </a:extLst>
          </p:cNvPr>
          <p:cNvSpPr>
            <a:spLocks noGrp="1"/>
          </p:cNvSpPr>
          <p:nvPr>
            <p:ph type="pic" sz="quarter" idx="21"/>
          </p:nvPr>
        </p:nvSpPr>
        <p:spPr>
          <a:xfrm>
            <a:off x="344134" y="1747277"/>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9" name="Picture Placeholder 13">
            <a:extLst>
              <a:ext uri="{FF2B5EF4-FFF2-40B4-BE49-F238E27FC236}">
                <a16:creationId xmlns:a16="http://schemas.microsoft.com/office/drawing/2014/main" id="{E9119C2C-6388-F03D-DED8-266650E06B5D}"/>
              </a:ext>
            </a:extLst>
          </p:cNvPr>
          <p:cNvSpPr>
            <a:spLocks noGrp="1"/>
          </p:cNvSpPr>
          <p:nvPr>
            <p:ph type="pic" sz="quarter" idx="22"/>
          </p:nvPr>
        </p:nvSpPr>
        <p:spPr>
          <a:xfrm>
            <a:off x="344135" y="3151446"/>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20" name="Picture Placeholder 13">
            <a:extLst>
              <a:ext uri="{FF2B5EF4-FFF2-40B4-BE49-F238E27FC236}">
                <a16:creationId xmlns:a16="http://schemas.microsoft.com/office/drawing/2014/main" id="{DC202A15-19B6-3BB5-3AD1-0B76A1A28A04}"/>
              </a:ext>
            </a:extLst>
          </p:cNvPr>
          <p:cNvSpPr>
            <a:spLocks noGrp="1"/>
          </p:cNvSpPr>
          <p:nvPr>
            <p:ph type="pic" sz="quarter" idx="23"/>
          </p:nvPr>
        </p:nvSpPr>
        <p:spPr>
          <a:xfrm>
            <a:off x="344133" y="4637651"/>
            <a:ext cx="809107" cy="809107"/>
          </a:xfrm>
          <a:custGeom>
            <a:avLst/>
            <a:gdLst>
              <a:gd name="connsiteX0" fmla="*/ 581026 w 1162052"/>
              <a:gd name="connsiteY0" fmla="*/ 0 h 1162052"/>
              <a:gd name="connsiteX1" fmla="*/ 1162052 w 1162052"/>
              <a:gd name="connsiteY1" fmla="*/ 581026 h 1162052"/>
              <a:gd name="connsiteX2" fmla="*/ 581026 w 1162052"/>
              <a:gd name="connsiteY2" fmla="*/ 1162052 h 1162052"/>
              <a:gd name="connsiteX3" fmla="*/ 0 w 1162052"/>
              <a:gd name="connsiteY3" fmla="*/ 581026 h 1162052"/>
              <a:gd name="connsiteX4" fmla="*/ 581026 w 1162052"/>
              <a:gd name="connsiteY4" fmla="*/ 0 h 116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2" h="1162052">
                <a:moveTo>
                  <a:pt x="581026" y="0"/>
                </a:moveTo>
                <a:cubicBezTo>
                  <a:pt x="901918" y="0"/>
                  <a:pt x="1162052" y="260134"/>
                  <a:pt x="1162052" y="581026"/>
                </a:cubicBezTo>
                <a:cubicBezTo>
                  <a:pt x="1162052" y="901918"/>
                  <a:pt x="901918" y="1162052"/>
                  <a:pt x="581026" y="1162052"/>
                </a:cubicBezTo>
                <a:cubicBezTo>
                  <a:pt x="260134" y="1162052"/>
                  <a:pt x="0" y="901918"/>
                  <a:pt x="0" y="581026"/>
                </a:cubicBezTo>
                <a:cubicBezTo>
                  <a:pt x="0" y="260134"/>
                  <a:pt x="260134" y="0"/>
                  <a:pt x="581026" y="0"/>
                </a:cubicBez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21" name="Text Placeholder 9">
            <a:extLst>
              <a:ext uri="{FF2B5EF4-FFF2-40B4-BE49-F238E27FC236}">
                <a16:creationId xmlns:a16="http://schemas.microsoft.com/office/drawing/2014/main" id="{CBB40D54-6337-B5FE-8ABF-5810B3F21318}"/>
              </a:ext>
            </a:extLst>
          </p:cNvPr>
          <p:cNvSpPr>
            <a:spLocks noGrp="1"/>
          </p:cNvSpPr>
          <p:nvPr>
            <p:ph type="body" sz="quarter" idx="12" hasCustomPrompt="1"/>
          </p:nvPr>
        </p:nvSpPr>
        <p:spPr>
          <a:xfrm>
            <a:off x="1485900" y="2131189"/>
            <a:ext cx="4453152" cy="587588"/>
          </a:xfrm>
        </p:spPr>
        <p:txBody>
          <a:bodyPr>
            <a:noAutofit/>
          </a:bodyPr>
          <a:lstStyle>
            <a:lvl1pPr marL="0" indent="0">
              <a:buNone/>
              <a:defRPr/>
            </a:lvl1pPr>
          </a:lstStyle>
          <a:p>
            <a:pPr lvl="0"/>
            <a:r>
              <a:rPr lang="en-GB"/>
              <a:t>Click to edit text</a:t>
            </a:r>
          </a:p>
        </p:txBody>
      </p:sp>
      <p:sp>
        <p:nvSpPr>
          <p:cNvPr id="22" name="Text Placeholder 9">
            <a:extLst>
              <a:ext uri="{FF2B5EF4-FFF2-40B4-BE49-F238E27FC236}">
                <a16:creationId xmlns:a16="http://schemas.microsoft.com/office/drawing/2014/main" id="{A91F886D-1495-603C-5E89-DFDB9E7AF683}"/>
              </a:ext>
            </a:extLst>
          </p:cNvPr>
          <p:cNvSpPr>
            <a:spLocks noGrp="1"/>
          </p:cNvSpPr>
          <p:nvPr>
            <p:ph type="body" sz="quarter" idx="15" hasCustomPrompt="1"/>
          </p:nvPr>
        </p:nvSpPr>
        <p:spPr>
          <a:xfrm>
            <a:off x="1485900" y="1694448"/>
            <a:ext cx="4453152" cy="436738"/>
          </a:xfrm>
        </p:spPr>
        <p:txBody>
          <a:bodyPr anchor="ctr">
            <a:noAutofit/>
          </a:bodyPr>
          <a:lstStyle>
            <a:lvl1pPr marL="0" indent="0">
              <a:buNone/>
              <a:defRPr b="1"/>
            </a:lvl1pPr>
          </a:lstStyle>
          <a:p>
            <a:pPr lvl="0"/>
            <a:r>
              <a:rPr lang="en-GB"/>
              <a:t>Click to edit text</a:t>
            </a:r>
          </a:p>
        </p:txBody>
      </p:sp>
      <p:sp>
        <p:nvSpPr>
          <p:cNvPr id="24" name="Text Placeholder 9">
            <a:extLst>
              <a:ext uri="{FF2B5EF4-FFF2-40B4-BE49-F238E27FC236}">
                <a16:creationId xmlns:a16="http://schemas.microsoft.com/office/drawing/2014/main" id="{938C9AF3-E7AA-A3B4-F2BA-C511287F7351}"/>
              </a:ext>
            </a:extLst>
          </p:cNvPr>
          <p:cNvSpPr>
            <a:spLocks noGrp="1"/>
          </p:cNvSpPr>
          <p:nvPr>
            <p:ph type="body" sz="quarter" idx="24" hasCustomPrompt="1"/>
          </p:nvPr>
        </p:nvSpPr>
        <p:spPr>
          <a:xfrm>
            <a:off x="1485900" y="3489745"/>
            <a:ext cx="4453152" cy="587588"/>
          </a:xfrm>
        </p:spPr>
        <p:txBody>
          <a:bodyPr>
            <a:noAutofit/>
          </a:bodyPr>
          <a:lstStyle>
            <a:lvl1pPr marL="0" indent="0">
              <a:buNone/>
              <a:defRPr/>
            </a:lvl1pPr>
          </a:lstStyle>
          <a:p>
            <a:pPr lvl="0"/>
            <a:r>
              <a:rPr lang="en-GB"/>
              <a:t>Click to edit text</a:t>
            </a:r>
          </a:p>
        </p:txBody>
      </p:sp>
      <p:sp>
        <p:nvSpPr>
          <p:cNvPr id="25" name="Text Placeholder 9">
            <a:extLst>
              <a:ext uri="{FF2B5EF4-FFF2-40B4-BE49-F238E27FC236}">
                <a16:creationId xmlns:a16="http://schemas.microsoft.com/office/drawing/2014/main" id="{FC98F83C-5455-53E1-01FD-4109A15E52D2}"/>
              </a:ext>
            </a:extLst>
          </p:cNvPr>
          <p:cNvSpPr>
            <a:spLocks noGrp="1"/>
          </p:cNvSpPr>
          <p:nvPr>
            <p:ph type="body" sz="quarter" idx="25" hasCustomPrompt="1"/>
          </p:nvPr>
        </p:nvSpPr>
        <p:spPr>
          <a:xfrm>
            <a:off x="1485900" y="3053004"/>
            <a:ext cx="4453152" cy="436738"/>
          </a:xfrm>
        </p:spPr>
        <p:txBody>
          <a:bodyPr anchor="ctr">
            <a:noAutofit/>
          </a:bodyPr>
          <a:lstStyle>
            <a:lvl1pPr marL="0" indent="0">
              <a:buNone/>
              <a:defRPr b="1"/>
            </a:lvl1pPr>
          </a:lstStyle>
          <a:p>
            <a:pPr lvl="0"/>
            <a:r>
              <a:rPr lang="en-GB"/>
              <a:t>Click to edit text</a:t>
            </a:r>
          </a:p>
        </p:txBody>
      </p:sp>
      <p:sp>
        <p:nvSpPr>
          <p:cNvPr id="26" name="Text Placeholder 9">
            <a:extLst>
              <a:ext uri="{FF2B5EF4-FFF2-40B4-BE49-F238E27FC236}">
                <a16:creationId xmlns:a16="http://schemas.microsoft.com/office/drawing/2014/main" id="{DAA543D4-879A-217E-EB1D-7C4DB5C33D4C}"/>
              </a:ext>
            </a:extLst>
          </p:cNvPr>
          <p:cNvSpPr>
            <a:spLocks noGrp="1"/>
          </p:cNvSpPr>
          <p:nvPr>
            <p:ph type="body" sz="quarter" idx="26" hasCustomPrompt="1"/>
          </p:nvPr>
        </p:nvSpPr>
        <p:spPr>
          <a:xfrm>
            <a:off x="1485900" y="5074392"/>
            <a:ext cx="4453152" cy="587588"/>
          </a:xfrm>
        </p:spPr>
        <p:txBody>
          <a:bodyPr>
            <a:noAutofit/>
          </a:bodyPr>
          <a:lstStyle>
            <a:lvl1pPr marL="0" indent="0">
              <a:buNone/>
              <a:defRPr/>
            </a:lvl1pPr>
          </a:lstStyle>
          <a:p>
            <a:pPr lvl="0"/>
            <a:r>
              <a:rPr lang="en-GB"/>
              <a:t>Click to edit text</a:t>
            </a:r>
          </a:p>
        </p:txBody>
      </p:sp>
      <p:sp>
        <p:nvSpPr>
          <p:cNvPr id="27" name="Text Placeholder 9">
            <a:extLst>
              <a:ext uri="{FF2B5EF4-FFF2-40B4-BE49-F238E27FC236}">
                <a16:creationId xmlns:a16="http://schemas.microsoft.com/office/drawing/2014/main" id="{06895242-75D5-50D4-DE5D-E9B97B906CAE}"/>
              </a:ext>
            </a:extLst>
          </p:cNvPr>
          <p:cNvSpPr>
            <a:spLocks noGrp="1"/>
          </p:cNvSpPr>
          <p:nvPr>
            <p:ph type="body" sz="quarter" idx="27" hasCustomPrompt="1"/>
          </p:nvPr>
        </p:nvSpPr>
        <p:spPr>
          <a:xfrm>
            <a:off x="1485900" y="4637651"/>
            <a:ext cx="4453152" cy="436738"/>
          </a:xfrm>
        </p:spPr>
        <p:txBody>
          <a:bodyPr anchor="ctr">
            <a:noAutofit/>
          </a:bodyPr>
          <a:lstStyle>
            <a:lvl1pPr marL="0" indent="0">
              <a:buNone/>
              <a:defRPr b="1"/>
            </a:lvl1pPr>
          </a:lstStyle>
          <a:p>
            <a:pPr lvl="0"/>
            <a:r>
              <a:rPr lang="en-GB"/>
              <a:t>Click to edit text</a:t>
            </a:r>
          </a:p>
        </p:txBody>
      </p:sp>
    </p:spTree>
    <p:extLst>
      <p:ext uri="{BB962C8B-B14F-4D97-AF65-F5344CB8AC3E}">
        <p14:creationId xmlns:p14="http://schemas.microsoft.com/office/powerpoint/2010/main" val="2653787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lus One Box - Teal Green">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318AE94-6062-FD4F-8733-43D19AF178E6}"/>
              </a:ext>
            </a:extLst>
          </p:cNvPr>
          <p:cNvSpPr/>
          <p:nvPr userDrawn="1"/>
        </p:nvSpPr>
        <p:spPr>
          <a:xfrm>
            <a:off x="-327095" y="1"/>
            <a:ext cx="4722004" cy="6858000"/>
          </a:xfrm>
          <a:custGeom>
            <a:avLst/>
            <a:gdLst>
              <a:gd name="connsiteX0" fmla="*/ 0 w 4722004"/>
              <a:gd name="connsiteY0" fmla="*/ 0 h 6858000"/>
              <a:gd name="connsiteX1" fmla="*/ 522521 w 4722004"/>
              <a:gd name="connsiteY1" fmla="*/ 0 h 6858000"/>
              <a:gd name="connsiteX2" fmla="*/ 4424653 w 4722004"/>
              <a:gd name="connsiteY2" fmla="*/ 3902132 h 6858000"/>
              <a:gd name="connsiteX3" fmla="*/ 4424653 w 4722004"/>
              <a:gd name="connsiteY3" fmla="*/ 5337874 h 6858000"/>
              <a:gd name="connsiteX4" fmla="*/ 2904526 w 4722004"/>
              <a:gd name="connsiteY4" fmla="*/ 6858000 h 6858000"/>
              <a:gd name="connsiteX5" fmla="*/ 0 w 4722004"/>
              <a:gd name="connsiteY5" fmla="*/ 6858000 h 6858000"/>
              <a:gd name="connsiteX6" fmla="*/ 0 w 4722004"/>
              <a:gd name="connsiteY6"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2004" h="6858000">
                <a:moveTo>
                  <a:pt x="0" y="0"/>
                </a:moveTo>
                <a:lnTo>
                  <a:pt x="522521" y="0"/>
                </a:lnTo>
                <a:lnTo>
                  <a:pt x="4424653" y="3902132"/>
                </a:lnTo>
                <a:cubicBezTo>
                  <a:pt x="4821122" y="4298601"/>
                  <a:pt x="4821122" y="4941405"/>
                  <a:pt x="4424653" y="5337874"/>
                </a:cubicBezTo>
                <a:lnTo>
                  <a:pt x="2904526" y="6858000"/>
                </a:lnTo>
                <a:lnTo>
                  <a:pt x="0" y="6858000"/>
                </a:lnTo>
                <a:lnTo>
                  <a:pt x="0" y="685799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Picture Placeholder 9">
            <a:extLst>
              <a:ext uri="{FF2B5EF4-FFF2-40B4-BE49-F238E27FC236}">
                <a16:creationId xmlns:a16="http://schemas.microsoft.com/office/drawing/2014/main" id="{23291C3E-E58B-6D42-9C45-D74D20592081}"/>
              </a:ext>
            </a:extLst>
          </p:cNvPr>
          <p:cNvSpPr>
            <a:spLocks noGrp="1"/>
          </p:cNvSpPr>
          <p:nvPr>
            <p:ph type="pic" sz="quarter" idx="20"/>
          </p:nvPr>
        </p:nvSpPr>
        <p:spPr>
          <a:xfrm>
            <a:off x="1082352" y="1075353"/>
            <a:ext cx="2618432" cy="2618432"/>
          </a:xfrm>
          <a:custGeom>
            <a:avLst/>
            <a:gdLst>
              <a:gd name="connsiteX0" fmla="*/ 0 w 1868208"/>
              <a:gd name="connsiteY0" fmla="*/ 0 h 1868207"/>
              <a:gd name="connsiteX1" fmla="*/ 1868208 w 1868208"/>
              <a:gd name="connsiteY1" fmla="*/ 0 h 1868207"/>
              <a:gd name="connsiteX2" fmla="*/ 1868208 w 1868208"/>
              <a:gd name="connsiteY2" fmla="*/ 1868207 h 1868207"/>
              <a:gd name="connsiteX3" fmla="*/ 0 w 1868208"/>
              <a:gd name="connsiteY3" fmla="*/ 1868207 h 1868207"/>
            </a:gdLst>
            <a:ahLst/>
            <a:cxnLst>
              <a:cxn ang="0">
                <a:pos x="connsiteX0" y="connsiteY0"/>
              </a:cxn>
              <a:cxn ang="0">
                <a:pos x="connsiteX1" y="connsiteY1"/>
              </a:cxn>
              <a:cxn ang="0">
                <a:pos x="connsiteX2" y="connsiteY2"/>
              </a:cxn>
              <a:cxn ang="0">
                <a:pos x="connsiteX3" y="connsiteY3"/>
              </a:cxn>
            </a:cxnLst>
            <a:rect l="l" t="t" r="r" b="b"/>
            <a:pathLst>
              <a:path w="1868208" h="1868207">
                <a:moveTo>
                  <a:pt x="0" y="0"/>
                </a:moveTo>
                <a:lnTo>
                  <a:pt x="1868208" y="0"/>
                </a:lnTo>
                <a:lnTo>
                  <a:pt x="1868208" y="1868207"/>
                </a:lnTo>
                <a:lnTo>
                  <a:pt x="0" y="1868207"/>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C32697C6-7D66-5D3D-86F8-AC9424BA29F8}"/>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6" name="Title Placeholder 1">
            <a:extLst>
              <a:ext uri="{FF2B5EF4-FFF2-40B4-BE49-F238E27FC236}">
                <a16:creationId xmlns:a16="http://schemas.microsoft.com/office/drawing/2014/main" id="{5B42CB67-D521-DD8A-5AF9-BB31A256831F}"/>
              </a:ext>
            </a:extLst>
          </p:cNvPr>
          <p:cNvSpPr>
            <a:spLocks noGrp="1"/>
          </p:cNvSpPr>
          <p:nvPr>
            <p:ph type="title" hasCustomPrompt="1"/>
          </p:nvPr>
        </p:nvSpPr>
        <p:spPr>
          <a:xfrm>
            <a:off x="4805363" y="377826"/>
            <a:ext cx="7012263" cy="767936"/>
          </a:xfrm>
          <a:prstGeom prst="rect">
            <a:avLst/>
          </a:prstGeom>
        </p:spPr>
        <p:txBody>
          <a:bodyPr vert="horz" lIns="91440" tIns="45720" rIns="91440" bIns="45720" rtlCol="0" anchor="ctr">
            <a:noAutofit/>
          </a:bodyPr>
          <a:lstStyle/>
          <a:p>
            <a:r>
              <a:rPr lang="en-US"/>
              <a:t>Click to edit title style</a:t>
            </a:r>
          </a:p>
        </p:txBody>
      </p:sp>
      <p:cxnSp>
        <p:nvCxnSpPr>
          <p:cNvPr id="7" name="Straight Connector 6">
            <a:extLst>
              <a:ext uri="{FF2B5EF4-FFF2-40B4-BE49-F238E27FC236}">
                <a16:creationId xmlns:a16="http://schemas.microsoft.com/office/drawing/2014/main" id="{2D8D0896-E47D-4BF6-D3CC-39385B9422A0}"/>
              </a:ext>
            </a:extLst>
          </p:cNvPr>
          <p:cNvCxnSpPr>
            <a:cxnSpLocks/>
          </p:cNvCxnSpPr>
          <p:nvPr userDrawn="1"/>
        </p:nvCxnSpPr>
        <p:spPr>
          <a:xfrm>
            <a:off x="10566400" y="12453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2" name="Text Placeholder 2">
            <a:extLst>
              <a:ext uri="{FF2B5EF4-FFF2-40B4-BE49-F238E27FC236}">
                <a16:creationId xmlns:a16="http://schemas.microsoft.com/office/drawing/2014/main" id="{FE3A43D9-2353-8569-A785-D44615957136}"/>
              </a:ext>
            </a:extLst>
          </p:cNvPr>
          <p:cNvSpPr>
            <a:spLocks noGrp="1"/>
          </p:cNvSpPr>
          <p:nvPr>
            <p:ph type="body" sz="quarter" idx="12"/>
          </p:nvPr>
        </p:nvSpPr>
        <p:spPr>
          <a:xfrm>
            <a:off x="4805363" y="1482810"/>
            <a:ext cx="7012263" cy="45204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19916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plus One Box - Regal Blue ">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318AE94-6062-FD4F-8733-43D19AF178E6}"/>
              </a:ext>
            </a:extLst>
          </p:cNvPr>
          <p:cNvSpPr/>
          <p:nvPr userDrawn="1"/>
        </p:nvSpPr>
        <p:spPr>
          <a:xfrm>
            <a:off x="-327095" y="1"/>
            <a:ext cx="4722004" cy="6858000"/>
          </a:xfrm>
          <a:custGeom>
            <a:avLst/>
            <a:gdLst>
              <a:gd name="connsiteX0" fmla="*/ 0 w 4722004"/>
              <a:gd name="connsiteY0" fmla="*/ 0 h 6858000"/>
              <a:gd name="connsiteX1" fmla="*/ 522521 w 4722004"/>
              <a:gd name="connsiteY1" fmla="*/ 0 h 6858000"/>
              <a:gd name="connsiteX2" fmla="*/ 4424653 w 4722004"/>
              <a:gd name="connsiteY2" fmla="*/ 3902132 h 6858000"/>
              <a:gd name="connsiteX3" fmla="*/ 4424653 w 4722004"/>
              <a:gd name="connsiteY3" fmla="*/ 5337874 h 6858000"/>
              <a:gd name="connsiteX4" fmla="*/ 2904526 w 4722004"/>
              <a:gd name="connsiteY4" fmla="*/ 6858000 h 6858000"/>
              <a:gd name="connsiteX5" fmla="*/ 0 w 4722004"/>
              <a:gd name="connsiteY5" fmla="*/ 6858000 h 6858000"/>
              <a:gd name="connsiteX6" fmla="*/ 0 w 4722004"/>
              <a:gd name="connsiteY6"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2004" h="6858000">
                <a:moveTo>
                  <a:pt x="0" y="0"/>
                </a:moveTo>
                <a:lnTo>
                  <a:pt x="522521" y="0"/>
                </a:lnTo>
                <a:lnTo>
                  <a:pt x="4424653" y="3902132"/>
                </a:lnTo>
                <a:cubicBezTo>
                  <a:pt x="4821122" y="4298601"/>
                  <a:pt x="4821122" y="4941405"/>
                  <a:pt x="4424653" y="5337874"/>
                </a:cubicBezTo>
                <a:lnTo>
                  <a:pt x="2904526" y="6858000"/>
                </a:lnTo>
                <a:lnTo>
                  <a:pt x="0" y="6858000"/>
                </a:lnTo>
                <a:lnTo>
                  <a:pt x="0" y="685799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Picture Placeholder 9">
            <a:extLst>
              <a:ext uri="{FF2B5EF4-FFF2-40B4-BE49-F238E27FC236}">
                <a16:creationId xmlns:a16="http://schemas.microsoft.com/office/drawing/2014/main" id="{23291C3E-E58B-6D42-9C45-D74D20592081}"/>
              </a:ext>
            </a:extLst>
          </p:cNvPr>
          <p:cNvSpPr>
            <a:spLocks noGrp="1"/>
          </p:cNvSpPr>
          <p:nvPr>
            <p:ph type="pic" sz="quarter" idx="20"/>
          </p:nvPr>
        </p:nvSpPr>
        <p:spPr>
          <a:xfrm>
            <a:off x="1082352" y="1075353"/>
            <a:ext cx="2618432" cy="2618432"/>
          </a:xfrm>
          <a:custGeom>
            <a:avLst/>
            <a:gdLst>
              <a:gd name="connsiteX0" fmla="*/ 0 w 1868208"/>
              <a:gd name="connsiteY0" fmla="*/ 0 h 1868207"/>
              <a:gd name="connsiteX1" fmla="*/ 1868208 w 1868208"/>
              <a:gd name="connsiteY1" fmla="*/ 0 h 1868207"/>
              <a:gd name="connsiteX2" fmla="*/ 1868208 w 1868208"/>
              <a:gd name="connsiteY2" fmla="*/ 1868207 h 1868207"/>
              <a:gd name="connsiteX3" fmla="*/ 0 w 1868208"/>
              <a:gd name="connsiteY3" fmla="*/ 1868207 h 1868207"/>
            </a:gdLst>
            <a:ahLst/>
            <a:cxnLst>
              <a:cxn ang="0">
                <a:pos x="connsiteX0" y="connsiteY0"/>
              </a:cxn>
              <a:cxn ang="0">
                <a:pos x="connsiteX1" y="connsiteY1"/>
              </a:cxn>
              <a:cxn ang="0">
                <a:pos x="connsiteX2" y="connsiteY2"/>
              </a:cxn>
              <a:cxn ang="0">
                <a:pos x="connsiteX3" y="connsiteY3"/>
              </a:cxn>
            </a:cxnLst>
            <a:rect l="l" t="t" r="r" b="b"/>
            <a:pathLst>
              <a:path w="1868208" h="1868207">
                <a:moveTo>
                  <a:pt x="0" y="0"/>
                </a:moveTo>
                <a:lnTo>
                  <a:pt x="1868208" y="0"/>
                </a:lnTo>
                <a:lnTo>
                  <a:pt x="1868208" y="1868207"/>
                </a:lnTo>
                <a:lnTo>
                  <a:pt x="0" y="1868207"/>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C32697C6-7D66-5D3D-86F8-AC9424BA29F8}"/>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6" name="Title Placeholder 1">
            <a:extLst>
              <a:ext uri="{FF2B5EF4-FFF2-40B4-BE49-F238E27FC236}">
                <a16:creationId xmlns:a16="http://schemas.microsoft.com/office/drawing/2014/main" id="{5B42CB67-D521-DD8A-5AF9-BB31A256831F}"/>
              </a:ext>
            </a:extLst>
          </p:cNvPr>
          <p:cNvSpPr>
            <a:spLocks noGrp="1"/>
          </p:cNvSpPr>
          <p:nvPr>
            <p:ph type="title" hasCustomPrompt="1"/>
          </p:nvPr>
        </p:nvSpPr>
        <p:spPr>
          <a:xfrm>
            <a:off x="4805363" y="377826"/>
            <a:ext cx="7012263" cy="767936"/>
          </a:xfrm>
          <a:prstGeom prst="rect">
            <a:avLst/>
          </a:prstGeom>
        </p:spPr>
        <p:txBody>
          <a:bodyPr vert="horz" lIns="91440" tIns="45720" rIns="91440" bIns="45720" rtlCol="0" anchor="ctr">
            <a:noAutofit/>
          </a:bodyPr>
          <a:lstStyle/>
          <a:p>
            <a:r>
              <a:rPr lang="en-US"/>
              <a:t>Click to edit title style</a:t>
            </a:r>
          </a:p>
        </p:txBody>
      </p:sp>
      <p:cxnSp>
        <p:nvCxnSpPr>
          <p:cNvPr id="7" name="Straight Connector 6">
            <a:extLst>
              <a:ext uri="{FF2B5EF4-FFF2-40B4-BE49-F238E27FC236}">
                <a16:creationId xmlns:a16="http://schemas.microsoft.com/office/drawing/2014/main" id="{2D8D0896-E47D-4BF6-D3CC-39385B9422A0}"/>
              </a:ext>
            </a:extLst>
          </p:cNvPr>
          <p:cNvCxnSpPr>
            <a:cxnSpLocks/>
          </p:cNvCxnSpPr>
          <p:nvPr userDrawn="1"/>
        </p:nvCxnSpPr>
        <p:spPr>
          <a:xfrm>
            <a:off x="10566400" y="12453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2" name="Text Placeholder 2">
            <a:extLst>
              <a:ext uri="{FF2B5EF4-FFF2-40B4-BE49-F238E27FC236}">
                <a16:creationId xmlns:a16="http://schemas.microsoft.com/office/drawing/2014/main" id="{59E3E7E8-5F7A-1E45-D57E-E9BF5B1A4FEF}"/>
              </a:ext>
            </a:extLst>
          </p:cNvPr>
          <p:cNvSpPr>
            <a:spLocks noGrp="1"/>
          </p:cNvSpPr>
          <p:nvPr>
            <p:ph type="body" sz="quarter" idx="12"/>
          </p:nvPr>
        </p:nvSpPr>
        <p:spPr>
          <a:xfrm>
            <a:off x="4805363" y="1482810"/>
            <a:ext cx="7012263" cy="45204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87839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plus Two Boxes - Teal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CA651A-F31E-2546-8619-58CD3D8E13B4}"/>
              </a:ext>
            </a:extLst>
          </p:cNvPr>
          <p:cNvSpPr/>
          <p:nvPr userDrawn="1"/>
        </p:nvSpPr>
        <p:spPr>
          <a:xfrm>
            <a:off x="0" y="0"/>
            <a:ext cx="240729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464DCCCA-9392-814B-A872-A739F2822E1F}"/>
              </a:ext>
            </a:extLst>
          </p:cNvPr>
          <p:cNvSpPr>
            <a:spLocks noGrp="1"/>
          </p:cNvSpPr>
          <p:nvPr>
            <p:ph type="pic" sz="quarter" idx="20"/>
          </p:nvPr>
        </p:nvSpPr>
        <p:spPr>
          <a:xfrm>
            <a:off x="1420630" y="2366692"/>
            <a:ext cx="2913745" cy="3662265"/>
          </a:xfrm>
          <a:custGeom>
            <a:avLst/>
            <a:gdLst>
              <a:gd name="connsiteX0" fmla="*/ 0 w 2913745"/>
              <a:gd name="connsiteY0" fmla="*/ 0 h 3662265"/>
              <a:gd name="connsiteX1" fmla="*/ 2913745 w 2913745"/>
              <a:gd name="connsiteY1" fmla="*/ 0 h 3662265"/>
              <a:gd name="connsiteX2" fmla="*/ 2913745 w 2913745"/>
              <a:gd name="connsiteY2" fmla="*/ 3662265 h 3662265"/>
              <a:gd name="connsiteX3" fmla="*/ 0 w 2913745"/>
              <a:gd name="connsiteY3" fmla="*/ 3662265 h 3662265"/>
            </a:gdLst>
            <a:ahLst/>
            <a:cxnLst>
              <a:cxn ang="0">
                <a:pos x="connsiteX0" y="connsiteY0"/>
              </a:cxn>
              <a:cxn ang="0">
                <a:pos x="connsiteX1" y="connsiteY1"/>
              </a:cxn>
              <a:cxn ang="0">
                <a:pos x="connsiteX2" y="connsiteY2"/>
              </a:cxn>
              <a:cxn ang="0">
                <a:pos x="connsiteX3" y="connsiteY3"/>
              </a:cxn>
            </a:cxnLst>
            <a:rect l="l" t="t" r="r" b="b"/>
            <a:pathLst>
              <a:path w="2913745" h="3662265">
                <a:moveTo>
                  <a:pt x="0" y="0"/>
                </a:moveTo>
                <a:lnTo>
                  <a:pt x="2913745" y="0"/>
                </a:lnTo>
                <a:lnTo>
                  <a:pt x="2913745" y="3662265"/>
                </a:lnTo>
                <a:lnTo>
                  <a:pt x="0" y="3662265"/>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7" name="Picture Placeholder 16">
            <a:extLst>
              <a:ext uri="{FF2B5EF4-FFF2-40B4-BE49-F238E27FC236}">
                <a16:creationId xmlns:a16="http://schemas.microsoft.com/office/drawing/2014/main" id="{0FFF0CBA-E76B-4E49-B2B4-B2B44FFAB2F9}"/>
              </a:ext>
            </a:extLst>
          </p:cNvPr>
          <p:cNvSpPr>
            <a:spLocks noGrp="1"/>
          </p:cNvSpPr>
          <p:nvPr>
            <p:ph type="pic" sz="quarter" idx="21"/>
          </p:nvPr>
        </p:nvSpPr>
        <p:spPr>
          <a:xfrm>
            <a:off x="433962" y="365126"/>
            <a:ext cx="2913745" cy="3662265"/>
          </a:xfrm>
          <a:custGeom>
            <a:avLst/>
            <a:gdLst>
              <a:gd name="connsiteX0" fmla="*/ 0 w 2913745"/>
              <a:gd name="connsiteY0" fmla="*/ 0 h 3662265"/>
              <a:gd name="connsiteX1" fmla="*/ 2913745 w 2913745"/>
              <a:gd name="connsiteY1" fmla="*/ 0 h 3662265"/>
              <a:gd name="connsiteX2" fmla="*/ 2913745 w 2913745"/>
              <a:gd name="connsiteY2" fmla="*/ 3662265 h 3662265"/>
              <a:gd name="connsiteX3" fmla="*/ 0 w 2913745"/>
              <a:gd name="connsiteY3" fmla="*/ 3662265 h 3662265"/>
            </a:gdLst>
            <a:ahLst/>
            <a:cxnLst>
              <a:cxn ang="0">
                <a:pos x="connsiteX0" y="connsiteY0"/>
              </a:cxn>
              <a:cxn ang="0">
                <a:pos x="connsiteX1" y="connsiteY1"/>
              </a:cxn>
              <a:cxn ang="0">
                <a:pos x="connsiteX2" y="connsiteY2"/>
              </a:cxn>
              <a:cxn ang="0">
                <a:pos x="connsiteX3" y="connsiteY3"/>
              </a:cxn>
            </a:cxnLst>
            <a:rect l="l" t="t" r="r" b="b"/>
            <a:pathLst>
              <a:path w="2913745" h="3662265">
                <a:moveTo>
                  <a:pt x="0" y="0"/>
                </a:moveTo>
                <a:lnTo>
                  <a:pt x="2913745" y="0"/>
                </a:lnTo>
                <a:lnTo>
                  <a:pt x="2913745" y="3662265"/>
                </a:lnTo>
                <a:lnTo>
                  <a:pt x="0" y="3662265"/>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3973A6F8-3F4D-0370-A52E-C525F63D301D}"/>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4" name="Text Placeholder 2">
            <a:extLst>
              <a:ext uri="{FF2B5EF4-FFF2-40B4-BE49-F238E27FC236}">
                <a16:creationId xmlns:a16="http://schemas.microsoft.com/office/drawing/2014/main" id="{6E17ED99-FB30-077B-33B7-AEEDF7051068}"/>
              </a:ext>
            </a:extLst>
          </p:cNvPr>
          <p:cNvSpPr>
            <a:spLocks noGrp="1"/>
          </p:cNvSpPr>
          <p:nvPr>
            <p:ph type="body" sz="quarter" idx="12"/>
          </p:nvPr>
        </p:nvSpPr>
        <p:spPr>
          <a:xfrm>
            <a:off x="4805363" y="1482810"/>
            <a:ext cx="7012263" cy="45204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E4C3CF48-AB15-347E-E5D5-3F01D9B6A03A}"/>
              </a:ext>
            </a:extLst>
          </p:cNvPr>
          <p:cNvSpPr>
            <a:spLocks noGrp="1"/>
          </p:cNvSpPr>
          <p:nvPr>
            <p:ph type="title" hasCustomPrompt="1"/>
          </p:nvPr>
        </p:nvSpPr>
        <p:spPr>
          <a:xfrm>
            <a:off x="4805363" y="365126"/>
            <a:ext cx="7012263" cy="767936"/>
          </a:xfrm>
          <a:prstGeom prst="rect">
            <a:avLst/>
          </a:prstGeom>
        </p:spPr>
        <p:txBody>
          <a:bodyPr vert="horz" lIns="91440" tIns="45720" rIns="91440" bIns="45720" rtlCol="0" anchor="ctr">
            <a:noAutofit/>
          </a:bodyPr>
          <a:lstStyle/>
          <a:p>
            <a:r>
              <a:rPr lang="en-US"/>
              <a:t>Click to edit title style</a:t>
            </a:r>
          </a:p>
        </p:txBody>
      </p:sp>
      <p:cxnSp>
        <p:nvCxnSpPr>
          <p:cNvPr id="7" name="Straight Connector 6">
            <a:extLst>
              <a:ext uri="{FF2B5EF4-FFF2-40B4-BE49-F238E27FC236}">
                <a16:creationId xmlns:a16="http://schemas.microsoft.com/office/drawing/2014/main" id="{CA01DA85-05B8-2B71-2DCF-05D7153C2607}"/>
              </a:ext>
            </a:extLst>
          </p:cNvPr>
          <p:cNvCxnSpPr>
            <a:cxnSpLocks/>
          </p:cNvCxnSpPr>
          <p:nvPr userDrawn="1"/>
        </p:nvCxnSpPr>
        <p:spPr>
          <a:xfrm>
            <a:off x="1056640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74532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ub Section - Regal Blue">
    <p:bg>
      <p:bgPr>
        <a:solidFill>
          <a:schemeClr val="accent5"/>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3BC1151F-3431-16B4-9CCE-2D2CDD9A59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31120" y="6332582"/>
            <a:ext cx="1579880" cy="348574"/>
          </a:xfrm>
          <a:prstGeom prst="rect">
            <a:avLst/>
          </a:prstGeom>
        </p:spPr>
      </p:pic>
      <p:cxnSp>
        <p:nvCxnSpPr>
          <p:cNvPr id="8" name="Straight Connector 7">
            <a:extLst>
              <a:ext uri="{FF2B5EF4-FFF2-40B4-BE49-F238E27FC236}">
                <a16:creationId xmlns:a16="http://schemas.microsoft.com/office/drawing/2014/main" id="{05E939ED-E79B-E954-A3C1-833CD5CC81DC}"/>
              </a:ext>
            </a:extLst>
          </p:cNvPr>
          <p:cNvCxnSpPr>
            <a:cxnSpLocks/>
          </p:cNvCxnSpPr>
          <p:nvPr userDrawn="1"/>
        </p:nvCxnSpPr>
        <p:spPr>
          <a:xfrm>
            <a:off x="4612047" y="3410181"/>
            <a:ext cx="331827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E069453-808A-539F-9073-C47DA562FCE3}"/>
              </a:ext>
            </a:extLst>
          </p:cNvPr>
          <p:cNvSpPr>
            <a:spLocks noGrp="1"/>
          </p:cNvSpPr>
          <p:nvPr>
            <p:ph type="body" sz="quarter" idx="20" hasCustomPrompt="1"/>
          </p:nvPr>
        </p:nvSpPr>
        <p:spPr>
          <a:xfrm>
            <a:off x="4534930" y="1498273"/>
            <a:ext cx="6931984" cy="1812925"/>
          </a:xfrm>
        </p:spPr>
        <p:txBody>
          <a:bodyPr anchor="b">
            <a:noAutofit/>
          </a:bodyPr>
          <a:lstStyle>
            <a:lvl1pPr marL="0" indent="0">
              <a:buNone/>
              <a:defRPr sz="4400" b="1">
                <a:solidFill>
                  <a:schemeClr val="tx1"/>
                </a:solidFill>
              </a:defRPr>
            </a:lvl1pPr>
          </a:lstStyle>
          <a:p>
            <a:pPr lvl="0"/>
            <a:r>
              <a:rPr lang="en-GB"/>
              <a:t>Sub Section Name Here</a:t>
            </a:r>
            <a:endParaRPr lang="en-US"/>
          </a:p>
        </p:txBody>
      </p:sp>
      <p:sp>
        <p:nvSpPr>
          <p:cNvPr id="10" name="Text Placeholder 8">
            <a:extLst>
              <a:ext uri="{FF2B5EF4-FFF2-40B4-BE49-F238E27FC236}">
                <a16:creationId xmlns:a16="http://schemas.microsoft.com/office/drawing/2014/main" id="{6877D56B-75FC-EB4D-F608-33E70983EE44}"/>
              </a:ext>
            </a:extLst>
          </p:cNvPr>
          <p:cNvSpPr>
            <a:spLocks noGrp="1"/>
          </p:cNvSpPr>
          <p:nvPr>
            <p:ph type="body" sz="quarter" idx="21" hasCustomPrompt="1"/>
          </p:nvPr>
        </p:nvSpPr>
        <p:spPr>
          <a:xfrm>
            <a:off x="4534930" y="3614095"/>
            <a:ext cx="6931984" cy="1812925"/>
          </a:xfrm>
        </p:spPr>
        <p:txBody>
          <a:bodyPr anchor="t">
            <a:noAutofit/>
          </a:bodyPr>
          <a:lstStyle>
            <a:lvl1pPr marL="0" indent="0">
              <a:buNone/>
              <a:defRPr sz="2800">
                <a:solidFill>
                  <a:schemeClr val="tx1"/>
                </a:solidFill>
              </a:defRPr>
            </a:lvl1pPr>
          </a:lstStyle>
          <a:p>
            <a:pPr lvl="0"/>
            <a:r>
              <a:rPr lang="en-GB"/>
              <a:t>Subtitle/Speaker Here</a:t>
            </a:r>
            <a:endParaRPr lang="en-US"/>
          </a:p>
        </p:txBody>
      </p:sp>
      <p:sp>
        <p:nvSpPr>
          <p:cNvPr id="14" name="Picture Placeholder 7">
            <a:extLst>
              <a:ext uri="{FF2B5EF4-FFF2-40B4-BE49-F238E27FC236}">
                <a16:creationId xmlns:a16="http://schemas.microsoft.com/office/drawing/2014/main" id="{C8245E41-B74D-B7F9-4495-937553BFEA8C}"/>
              </a:ext>
            </a:extLst>
          </p:cNvPr>
          <p:cNvSpPr>
            <a:spLocks noGrp="1"/>
          </p:cNvSpPr>
          <p:nvPr>
            <p:ph type="pic" sz="quarter" idx="16"/>
          </p:nvPr>
        </p:nvSpPr>
        <p:spPr>
          <a:xfrm>
            <a:off x="-1" y="0"/>
            <a:ext cx="3971110" cy="6858000"/>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chemeClr val="accent6"/>
            </a:fgClr>
            <a:bgClr>
              <a:schemeClr val="tx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4" name="Rounded Rectangle 3">
            <a:extLst>
              <a:ext uri="{FF2B5EF4-FFF2-40B4-BE49-F238E27FC236}">
                <a16:creationId xmlns:a16="http://schemas.microsoft.com/office/drawing/2014/main" id="{D73813C0-9A0C-66E0-0D0E-BB052F320D53}"/>
              </a:ext>
            </a:extLst>
          </p:cNvPr>
          <p:cNvSpPr/>
          <p:nvPr userDrawn="1"/>
        </p:nvSpPr>
        <p:spPr>
          <a:xfrm>
            <a:off x="10006149" y="6074229"/>
            <a:ext cx="2076994" cy="68824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C14D3852-92A1-9444-12A4-3CB6488C6CD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94287" y="6313349"/>
            <a:ext cx="1619459" cy="449122"/>
          </a:xfrm>
          <a:prstGeom prst="rect">
            <a:avLst/>
          </a:prstGeom>
        </p:spPr>
      </p:pic>
    </p:spTree>
    <p:extLst>
      <p:ext uri="{BB962C8B-B14F-4D97-AF65-F5344CB8AC3E}">
        <p14:creationId xmlns:p14="http://schemas.microsoft.com/office/powerpoint/2010/main" val="1537558456"/>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plus Two Boxes - Regal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CA651A-F31E-2546-8619-58CD3D8E13B4}"/>
              </a:ext>
            </a:extLst>
          </p:cNvPr>
          <p:cNvSpPr/>
          <p:nvPr userDrawn="1"/>
        </p:nvSpPr>
        <p:spPr>
          <a:xfrm>
            <a:off x="0" y="0"/>
            <a:ext cx="240729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464DCCCA-9392-814B-A872-A739F2822E1F}"/>
              </a:ext>
            </a:extLst>
          </p:cNvPr>
          <p:cNvSpPr>
            <a:spLocks noGrp="1"/>
          </p:cNvSpPr>
          <p:nvPr>
            <p:ph type="pic" sz="quarter" idx="20"/>
          </p:nvPr>
        </p:nvSpPr>
        <p:spPr>
          <a:xfrm>
            <a:off x="1420630" y="2366692"/>
            <a:ext cx="2913745" cy="3662265"/>
          </a:xfrm>
          <a:custGeom>
            <a:avLst/>
            <a:gdLst>
              <a:gd name="connsiteX0" fmla="*/ 0 w 2913745"/>
              <a:gd name="connsiteY0" fmla="*/ 0 h 3662265"/>
              <a:gd name="connsiteX1" fmla="*/ 2913745 w 2913745"/>
              <a:gd name="connsiteY1" fmla="*/ 0 h 3662265"/>
              <a:gd name="connsiteX2" fmla="*/ 2913745 w 2913745"/>
              <a:gd name="connsiteY2" fmla="*/ 3662265 h 3662265"/>
              <a:gd name="connsiteX3" fmla="*/ 0 w 2913745"/>
              <a:gd name="connsiteY3" fmla="*/ 3662265 h 3662265"/>
            </a:gdLst>
            <a:ahLst/>
            <a:cxnLst>
              <a:cxn ang="0">
                <a:pos x="connsiteX0" y="connsiteY0"/>
              </a:cxn>
              <a:cxn ang="0">
                <a:pos x="connsiteX1" y="connsiteY1"/>
              </a:cxn>
              <a:cxn ang="0">
                <a:pos x="connsiteX2" y="connsiteY2"/>
              </a:cxn>
              <a:cxn ang="0">
                <a:pos x="connsiteX3" y="connsiteY3"/>
              </a:cxn>
            </a:cxnLst>
            <a:rect l="l" t="t" r="r" b="b"/>
            <a:pathLst>
              <a:path w="2913745" h="3662265">
                <a:moveTo>
                  <a:pt x="0" y="0"/>
                </a:moveTo>
                <a:lnTo>
                  <a:pt x="2913745" y="0"/>
                </a:lnTo>
                <a:lnTo>
                  <a:pt x="2913745" y="3662265"/>
                </a:lnTo>
                <a:lnTo>
                  <a:pt x="0" y="3662265"/>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17" name="Picture Placeholder 16">
            <a:extLst>
              <a:ext uri="{FF2B5EF4-FFF2-40B4-BE49-F238E27FC236}">
                <a16:creationId xmlns:a16="http://schemas.microsoft.com/office/drawing/2014/main" id="{0FFF0CBA-E76B-4E49-B2B4-B2B44FFAB2F9}"/>
              </a:ext>
            </a:extLst>
          </p:cNvPr>
          <p:cNvSpPr>
            <a:spLocks noGrp="1"/>
          </p:cNvSpPr>
          <p:nvPr>
            <p:ph type="pic" sz="quarter" idx="21"/>
          </p:nvPr>
        </p:nvSpPr>
        <p:spPr>
          <a:xfrm>
            <a:off x="433962" y="365126"/>
            <a:ext cx="2913745" cy="3662265"/>
          </a:xfrm>
          <a:custGeom>
            <a:avLst/>
            <a:gdLst>
              <a:gd name="connsiteX0" fmla="*/ 0 w 2913745"/>
              <a:gd name="connsiteY0" fmla="*/ 0 h 3662265"/>
              <a:gd name="connsiteX1" fmla="*/ 2913745 w 2913745"/>
              <a:gd name="connsiteY1" fmla="*/ 0 h 3662265"/>
              <a:gd name="connsiteX2" fmla="*/ 2913745 w 2913745"/>
              <a:gd name="connsiteY2" fmla="*/ 3662265 h 3662265"/>
              <a:gd name="connsiteX3" fmla="*/ 0 w 2913745"/>
              <a:gd name="connsiteY3" fmla="*/ 3662265 h 3662265"/>
            </a:gdLst>
            <a:ahLst/>
            <a:cxnLst>
              <a:cxn ang="0">
                <a:pos x="connsiteX0" y="connsiteY0"/>
              </a:cxn>
              <a:cxn ang="0">
                <a:pos x="connsiteX1" y="connsiteY1"/>
              </a:cxn>
              <a:cxn ang="0">
                <a:pos x="connsiteX2" y="connsiteY2"/>
              </a:cxn>
              <a:cxn ang="0">
                <a:pos x="connsiteX3" y="connsiteY3"/>
              </a:cxn>
            </a:cxnLst>
            <a:rect l="l" t="t" r="r" b="b"/>
            <a:pathLst>
              <a:path w="2913745" h="3662265">
                <a:moveTo>
                  <a:pt x="0" y="0"/>
                </a:moveTo>
                <a:lnTo>
                  <a:pt x="2913745" y="0"/>
                </a:lnTo>
                <a:lnTo>
                  <a:pt x="2913745" y="3662265"/>
                </a:lnTo>
                <a:lnTo>
                  <a:pt x="0" y="3662265"/>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cxnSp>
        <p:nvCxnSpPr>
          <p:cNvPr id="3" name="Straight Connector 2">
            <a:extLst>
              <a:ext uri="{FF2B5EF4-FFF2-40B4-BE49-F238E27FC236}">
                <a16:creationId xmlns:a16="http://schemas.microsoft.com/office/drawing/2014/main" id="{3973A6F8-3F4D-0370-A52E-C525F63D301D}"/>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5" name="Title Placeholder 1">
            <a:extLst>
              <a:ext uri="{FF2B5EF4-FFF2-40B4-BE49-F238E27FC236}">
                <a16:creationId xmlns:a16="http://schemas.microsoft.com/office/drawing/2014/main" id="{E4C3CF48-AB15-347E-E5D5-3F01D9B6A03A}"/>
              </a:ext>
            </a:extLst>
          </p:cNvPr>
          <p:cNvSpPr>
            <a:spLocks noGrp="1"/>
          </p:cNvSpPr>
          <p:nvPr>
            <p:ph type="title" hasCustomPrompt="1"/>
          </p:nvPr>
        </p:nvSpPr>
        <p:spPr>
          <a:xfrm>
            <a:off x="4805363" y="365126"/>
            <a:ext cx="7012263" cy="767936"/>
          </a:xfrm>
          <a:prstGeom prst="rect">
            <a:avLst/>
          </a:prstGeom>
        </p:spPr>
        <p:txBody>
          <a:bodyPr vert="horz" lIns="91440" tIns="45720" rIns="91440" bIns="45720" rtlCol="0" anchor="ctr">
            <a:noAutofit/>
          </a:bodyPr>
          <a:lstStyle/>
          <a:p>
            <a:r>
              <a:rPr lang="en-US"/>
              <a:t>Click to edit title style</a:t>
            </a:r>
          </a:p>
        </p:txBody>
      </p:sp>
      <p:cxnSp>
        <p:nvCxnSpPr>
          <p:cNvPr id="7" name="Straight Connector 6">
            <a:extLst>
              <a:ext uri="{FF2B5EF4-FFF2-40B4-BE49-F238E27FC236}">
                <a16:creationId xmlns:a16="http://schemas.microsoft.com/office/drawing/2014/main" id="{CA01DA85-05B8-2B71-2DCF-05D7153C2607}"/>
              </a:ext>
            </a:extLst>
          </p:cNvPr>
          <p:cNvCxnSpPr>
            <a:cxnSpLocks/>
          </p:cNvCxnSpPr>
          <p:nvPr userDrawn="1"/>
        </p:nvCxnSpPr>
        <p:spPr>
          <a:xfrm>
            <a:off x="1056640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
        <p:nvSpPr>
          <p:cNvPr id="2" name="Text Placeholder 2">
            <a:extLst>
              <a:ext uri="{FF2B5EF4-FFF2-40B4-BE49-F238E27FC236}">
                <a16:creationId xmlns:a16="http://schemas.microsoft.com/office/drawing/2014/main" id="{EC3932F2-8AD5-919C-9EE5-7A9DE600413E}"/>
              </a:ext>
            </a:extLst>
          </p:cNvPr>
          <p:cNvSpPr>
            <a:spLocks noGrp="1"/>
          </p:cNvSpPr>
          <p:nvPr>
            <p:ph type="body" sz="quarter" idx="22"/>
          </p:nvPr>
        </p:nvSpPr>
        <p:spPr>
          <a:xfrm>
            <a:off x="4805363" y="1482810"/>
            <a:ext cx="7012263" cy="45204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1080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35F80C-FB59-F245-99E8-11008FD663BD}"/>
              </a:ext>
            </a:extLst>
          </p:cNvPr>
          <p:cNvSpPr/>
          <p:nvPr userDrawn="1"/>
        </p:nvSpPr>
        <p:spPr>
          <a:xfrm>
            <a:off x="1" y="1"/>
            <a:ext cx="5936974" cy="2100470"/>
          </a:xfrm>
          <a:prstGeom prst="rect">
            <a:avLst/>
          </a:prstGeom>
          <a:solidFill>
            <a:srgbClr val="006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6B18D8-C5F1-AD42-80FA-E40B62766C0D}"/>
              </a:ext>
            </a:extLst>
          </p:cNvPr>
          <p:cNvSpPr/>
          <p:nvPr userDrawn="1"/>
        </p:nvSpPr>
        <p:spPr>
          <a:xfrm>
            <a:off x="11543048" y="1807344"/>
            <a:ext cx="648951" cy="3428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DC22B391-D88B-304C-B728-29CD2D323739}"/>
              </a:ext>
            </a:extLst>
          </p:cNvPr>
          <p:cNvSpPr>
            <a:spLocks noGrp="1"/>
          </p:cNvSpPr>
          <p:nvPr>
            <p:ph type="pic" sz="quarter" idx="13"/>
          </p:nvPr>
        </p:nvSpPr>
        <p:spPr>
          <a:xfrm>
            <a:off x="995820" y="823303"/>
            <a:ext cx="3991859" cy="5211394"/>
          </a:xfrm>
          <a:custGeom>
            <a:avLst/>
            <a:gdLst>
              <a:gd name="connsiteX0" fmla="*/ 0 w 3991859"/>
              <a:gd name="connsiteY0" fmla="*/ 0 h 5211394"/>
              <a:gd name="connsiteX1" fmla="*/ 3991859 w 3991859"/>
              <a:gd name="connsiteY1" fmla="*/ 0 h 5211394"/>
              <a:gd name="connsiteX2" fmla="*/ 3991859 w 3991859"/>
              <a:gd name="connsiteY2" fmla="*/ 5211394 h 5211394"/>
              <a:gd name="connsiteX3" fmla="*/ 0 w 3991859"/>
              <a:gd name="connsiteY3" fmla="*/ 5211394 h 5211394"/>
            </a:gdLst>
            <a:ahLst/>
            <a:cxnLst>
              <a:cxn ang="0">
                <a:pos x="connsiteX0" y="connsiteY0"/>
              </a:cxn>
              <a:cxn ang="0">
                <a:pos x="connsiteX1" y="connsiteY1"/>
              </a:cxn>
              <a:cxn ang="0">
                <a:pos x="connsiteX2" y="connsiteY2"/>
              </a:cxn>
              <a:cxn ang="0">
                <a:pos x="connsiteX3" y="connsiteY3"/>
              </a:cxn>
            </a:cxnLst>
            <a:rect l="l" t="t" r="r" b="b"/>
            <a:pathLst>
              <a:path w="3991859" h="5211394">
                <a:moveTo>
                  <a:pt x="0" y="0"/>
                </a:moveTo>
                <a:lnTo>
                  <a:pt x="3991859" y="0"/>
                </a:lnTo>
                <a:lnTo>
                  <a:pt x="3991859" y="5211394"/>
                </a:lnTo>
                <a:lnTo>
                  <a:pt x="0" y="5211394"/>
                </a:lnTo>
                <a:close/>
              </a:path>
            </a:pathLst>
          </a:custGeom>
          <a:pattFill prst="pct5">
            <a:fgClr>
              <a:srgbClr val="0070C0"/>
            </a:fgClr>
            <a:bgClr>
              <a:schemeClr val="bg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pic>
        <p:nvPicPr>
          <p:cNvPr id="6" name="Graphic 5" descr="Stopwatch 75% outline">
            <a:extLst>
              <a:ext uri="{FF2B5EF4-FFF2-40B4-BE49-F238E27FC236}">
                <a16:creationId xmlns:a16="http://schemas.microsoft.com/office/drawing/2014/main" id="{13369A69-CCAD-0306-1549-C3C12DCA6B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513444" y="4212882"/>
            <a:ext cx="471026" cy="471026"/>
          </a:xfrm>
          <a:prstGeom prst="rect">
            <a:avLst/>
          </a:prstGeom>
        </p:spPr>
      </p:pic>
      <p:pic>
        <p:nvPicPr>
          <p:cNvPr id="8" name="Graphic 7" descr="Speaker phone outline">
            <a:extLst>
              <a:ext uri="{FF2B5EF4-FFF2-40B4-BE49-F238E27FC236}">
                <a16:creationId xmlns:a16="http://schemas.microsoft.com/office/drawing/2014/main" id="{C90141F6-C652-4856-DB3D-09F33549E72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513444" y="2930489"/>
            <a:ext cx="471026" cy="471026"/>
          </a:xfrm>
          <a:prstGeom prst="rect">
            <a:avLst/>
          </a:prstGeom>
        </p:spPr>
      </p:pic>
      <p:pic>
        <p:nvPicPr>
          <p:cNvPr id="10" name="Graphic 9" descr="Email outline">
            <a:extLst>
              <a:ext uri="{FF2B5EF4-FFF2-40B4-BE49-F238E27FC236}">
                <a16:creationId xmlns:a16="http://schemas.microsoft.com/office/drawing/2014/main" id="{4684DD34-304D-7332-85C7-B0D6CAB6CEE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560124" y="2382652"/>
            <a:ext cx="377667" cy="377667"/>
          </a:xfrm>
          <a:prstGeom prst="rect">
            <a:avLst/>
          </a:prstGeom>
        </p:spPr>
      </p:pic>
      <p:pic>
        <p:nvPicPr>
          <p:cNvPr id="12" name="Graphic 11" descr="Building outline">
            <a:extLst>
              <a:ext uri="{FF2B5EF4-FFF2-40B4-BE49-F238E27FC236}">
                <a16:creationId xmlns:a16="http://schemas.microsoft.com/office/drawing/2014/main" id="{AB2FDEEB-CFF7-05B5-4995-9C86D5962ADD}"/>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6513444" y="3571685"/>
            <a:ext cx="471026" cy="471026"/>
          </a:xfrm>
          <a:prstGeom prst="rect">
            <a:avLst/>
          </a:prstGeom>
        </p:spPr>
      </p:pic>
      <p:cxnSp>
        <p:nvCxnSpPr>
          <p:cNvPr id="15" name="Straight Connector 14">
            <a:extLst>
              <a:ext uri="{FF2B5EF4-FFF2-40B4-BE49-F238E27FC236}">
                <a16:creationId xmlns:a16="http://schemas.microsoft.com/office/drawing/2014/main" id="{74028889-C59E-DD9F-05A2-7414D0254EB2}"/>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22" name="Text Placeholder 21">
            <a:extLst>
              <a:ext uri="{FF2B5EF4-FFF2-40B4-BE49-F238E27FC236}">
                <a16:creationId xmlns:a16="http://schemas.microsoft.com/office/drawing/2014/main" id="{0ACB6F3F-593E-705A-64F2-1F2A72B8A92D}"/>
              </a:ext>
            </a:extLst>
          </p:cNvPr>
          <p:cNvSpPr>
            <a:spLocks noGrp="1"/>
          </p:cNvSpPr>
          <p:nvPr>
            <p:ph type="body" sz="quarter" idx="14" hasCustomPrompt="1"/>
          </p:nvPr>
        </p:nvSpPr>
        <p:spPr>
          <a:xfrm>
            <a:off x="7180137" y="2424972"/>
            <a:ext cx="4016044" cy="272706"/>
          </a:xfrm>
        </p:spPr>
        <p:txBody>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Email Address Here</a:t>
            </a:r>
            <a:endParaRPr lang="en-US"/>
          </a:p>
        </p:txBody>
      </p:sp>
      <p:sp>
        <p:nvSpPr>
          <p:cNvPr id="23" name="Text Placeholder 21">
            <a:extLst>
              <a:ext uri="{FF2B5EF4-FFF2-40B4-BE49-F238E27FC236}">
                <a16:creationId xmlns:a16="http://schemas.microsoft.com/office/drawing/2014/main" id="{FC544E08-89BF-5071-24FB-BCF20F944941}"/>
              </a:ext>
            </a:extLst>
          </p:cNvPr>
          <p:cNvSpPr>
            <a:spLocks noGrp="1"/>
          </p:cNvSpPr>
          <p:nvPr>
            <p:ph type="body" sz="quarter" idx="15" hasCustomPrompt="1"/>
          </p:nvPr>
        </p:nvSpPr>
        <p:spPr>
          <a:xfrm>
            <a:off x="7180136" y="3050608"/>
            <a:ext cx="4016044" cy="27270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Phone Number Here</a:t>
            </a:r>
            <a:endParaRPr lang="en-US"/>
          </a:p>
        </p:txBody>
      </p:sp>
      <p:sp>
        <p:nvSpPr>
          <p:cNvPr id="24" name="Text Placeholder 21">
            <a:extLst>
              <a:ext uri="{FF2B5EF4-FFF2-40B4-BE49-F238E27FC236}">
                <a16:creationId xmlns:a16="http://schemas.microsoft.com/office/drawing/2014/main" id="{5716D3C3-F87F-F770-8342-0E4D18F1DA6B}"/>
              </a:ext>
            </a:extLst>
          </p:cNvPr>
          <p:cNvSpPr>
            <a:spLocks noGrp="1"/>
          </p:cNvSpPr>
          <p:nvPr>
            <p:ph type="body" sz="quarter" idx="16" hasCustomPrompt="1"/>
          </p:nvPr>
        </p:nvSpPr>
        <p:spPr>
          <a:xfrm>
            <a:off x="7180136" y="3676244"/>
            <a:ext cx="4016044" cy="27270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Work Address Here</a:t>
            </a:r>
            <a:endParaRPr lang="en-US"/>
          </a:p>
        </p:txBody>
      </p:sp>
      <p:sp>
        <p:nvSpPr>
          <p:cNvPr id="25" name="Text Placeholder 21">
            <a:extLst>
              <a:ext uri="{FF2B5EF4-FFF2-40B4-BE49-F238E27FC236}">
                <a16:creationId xmlns:a16="http://schemas.microsoft.com/office/drawing/2014/main" id="{899E72C0-A93D-879A-7A39-213E749D812E}"/>
              </a:ext>
            </a:extLst>
          </p:cNvPr>
          <p:cNvSpPr>
            <a:spLocks noGrp="1"/>
          </p:cNvSpPr>
          <p:nvPr>
            <p:ph type="body" sz="quarter" idx="17" hasCustomPrompt="1"/>
          </p:nvPr>
        </p:nvSpPr>
        <p:spPr>
          <a:xfrm>
            <a:off x="7180136" y="4301881"/>
            <a:ext cx="4016044" cy="27270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Contact Hours Here</a:t>
            </a:r>
            <a:endParaRPr lang="en-US"/>
          </a:p>
        </p:txBody>
      </p:sp>
      <p:sp>
        <p:nvSpPr>
          <p:cNvPr id="27" name="Title Placeholder 1">
            <a:extLst>
              <a:ext uri="{FF2B5EF4-FFF2-40B4-BE49-F238E27FC236}">
                <a16:creationId xmlns:a16="http://schemas.microsoft.com/office/drawing/2014/main" id="{E4AE3B94-D876-A506-B42A-84D79802AAB6}"/>
              </a:ext>
            </a:extLst>
          </p:cNvPr>
          <p:cNvSpPr>
            <a:spLocks noGrp="1"/>
          </p:cNvSpPr>
          <p:nvPr>
            <p:ph type="title" hasCustomPrompt="1"/>
          </p:nvPr>
        </p:nvSpPr>
        <p:spPr>
          <a:xfrm>
            <a:off x="6560124" y="1423376"/>
            <a:ext cx="4660243" cy="767936"/>
          </a:xfrm>
          <a:prstGeom prst="rect">
            <a:avLst/>
          </a:prstGeom>
        </p:spPr>
        <p:txBody>
          <a:bodyPr vert="horz" lIns="91440" tIns="45720" rIns="91440" bIns="45720" rtlCol="0" anchor="ctr">
            <a:noAutofit/>
          </a:bodyPr>
          <a:lstStyle>
            <a:lvl1pPr>
              <a:defRPr b="0">
                <a:solidFill>
                  <a:schemeClr val="tx1"/>
                </a:solidFill>
              </a:defRPr>
            </a:lvl1pPr>
          </a:lstStyle>
          <a:p>
            <a:r>
              <a:rPr lang="en-US"/>
              <a:t>Contact Us</a:t>
            </a:r>
          </a:p>
        </p:txBody>
      </p:sp>
      <p:pic>
        <p:nvPicPr>
          <p:cNvPr id="13" name="Graphic 12">
            <a:hlinkClick r:id="rId10"/>
            <a:extLst>
              <a:ext uri="{FF2B5EF4-FFF2-40B4-BE49-F238E27FC236}">
                <a16:creationId xmlns:a16="http://schemas.microsoft.com/office/drawing/2014/main" id="{BF5AC140-74FF-D945-3BB0-FB75973E0FCD}"/>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11037126" y="386855"/>
            <a:ext cx="217368" cy="217368"/>
          </a:xfrm>
          <a:prstGeom prst="rect">
            <a:avLst/>
          </a:prstGeom>
        </p:spPr>
      </p:pic>
      <p:pic>
        <p:nvPicPr>
          <p:cNvPr id="14" name="Graphic 13">
            <a:hlinkClick r:id="rId13"/>
            <a:extLst>
              <a:ext uri="{FF2B5EF4-FFF2-40B4-BE49-F238E27FC236}">
                <a16:creationId xmlns:a16="http://schemas.microsoft.com/office/drawing/2014/main" id="{2483AFF0-8CBC-616E-EBAE-9F612B2A6874}"/>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11466914" y="374833"/>
            <a:ext cx="217368" cy="217368"/>
          </a:xfrm>
          <a:prstGeom prst="rect">
            <a:avLst/>
          </a:prstGeom>
        </p:spPr>
      </p:pic>
      <p:pic>
        <p:nvPicPr>
          <p:cNvPr id="16" name="Graphic 15">
            <a:hlinkClick r:id="rId16"/>
            <a:extLst>
              <a:ext uri="{FF2B5EF4-FFF2-40B4-BE49-F238E27FC236}">
                <a16:creationId xmlns:a16="http://schemas.microsoft.com/office/drawing/2014/main" id="{305E3DD0-6AC6-1910-717D-9516EF39AE5D}"/>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xmlns="" r:embed="rId18"/>
              </a:ext>
            </a:extLst>
          </a:blip>
          <a:stretch>
            <a:fillRect/>
          </a:stretch>
        </p:blipFill>
        <p:spPr>
          <a:xfrm>
            <a:off x="10622784" y="394579"/>
            <a:ext cx="201922" cy="201922"/>
          </a:xfrm>
          <a:prstGeom prst="rect">
            <a:avLst/>
          </a:prstGeom>
        </p:spPr>
      </p:pic>
    </p:spTree>
    <p:extLst>
      <p:ext uri="{BB962C8B-B14F-4D97-AF65-F5344CB8AC3E}">
        <p14:creationId xmlns:p14="http://schemas.microsoft.com/office/powerpoint/2010/main" val="8815776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ck Page">
    <p:bg>
      <p:bgPr>
        <a:solidFill>
          <a:schemeClr val="accent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E3157A-B3AE-F005-8956-BD509973DFF4}"/>
              </a:ext>
            </a:extLst>
          </p:cNvPr>
          <p:cNvGrpSpPr/>
          <p:nvPr userDrawn="1"/>
        </p:nvGrpSpPr>
        <p:grpSpPr>
          <a:xfrm>
            <a:off x="10622784" y="374833"/>
            <a:ext cx="1061498" cy="229390"/>
            <a:chOff x="484861" y="6044945"/>
            <a:chExt cx="1439619" cy="311102"/>
          </a:xfrm>
        </p:grpSpPr>
        <p:pic>
          <p:nvPicPr>
            <p:cNvPr id="3" name="Graphic 2">
              <a:extLst>
                <a:ext uri="{FF2B5EF4-FFF2-40B4-BE49-F238E27FC236}">
                  <a16:creationId xmlns:a16="http://schemas.microsoft.com/office/drawing/2014/main" id="{F2102C6A-D989-B843-7BBB-24E12FBFAE9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46798" y="6061250"/>
              <a:ext cx="294797" cy="294797"/>
            </a:xfrm>
            <a:prstGeom prst="rect">
              <a:avLst/>
            </a:prstGeom>
          </p:spPr>
        </p:pic>
        <p:pic>
          <p:nvPicPr>
            <p:cNvPr id="4" name="Graphic 3">
              <a:extLst>
                <a:ext uri="{FF2B5EF4-FFF2-40B4-BE49-F238E27FC236}">
                  <a16:creationId xmlns:a16="http://schemas.microsoft.com/office/drawing/2014/main" id="{69406BED-3A8E-13CF-84A2-8491433AF2F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629683" y="6044945"/>
              <a:ext cx="294797" cy="294797"/>
            </a:xfrm>
            <a:prstGeom prst="rect">
              <a:avLst/>
            </a:prstGeom>
          </p:spPr>
        </p:pic>
        <p:pic>
          <p:nvPicPr>
            <p:cNvPr id="5" name="Graphic 4">
              <a:extLst>
                <a:ext uri="{FF2B5EF4-FFF2-40B4-BE49-F238E27FC236}">
                  <a16:creationId xmlns:a16="http://schemas.microsoft.com/office/drawing/2014/main" id="{61BEEFA7-80B4-AACF-AB3A-8588AB601FD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84861" y="6071725"/>
              <a:ext cx="273849" cy="273849"/>
            </a:xfrm>
            <a:prstGeom prst="rect">
              <a:avLst/>
            </a:prstGeom>
          </p:spPr>
        </p:pic>
      </p:grpSp>
      <p:sp>
        <p:nvSpPr>
          <p:cNvPr id="7" name="Rectangle 6">
            <a:extLst>
              <a:ext uri="{FF2B5EF4-FFF2-40B4-BE49-F238E27FC236}">
                <a16:creationId xmlns:a16="http://schemas.microsoft.com/office/drawing/2014/main" id="{0366B8D0-78D6-A195-420D-6445CCC3B523}"/>
              </a:ext>
            </a:extLst>
          </p:cNvPr>
          <p:cNvSpPr/>
          <p:nvPr userDrawn="1"/>
        </p:nvSpPr>
        <p:spPr>
          <a:xfrm>
            <a:off x="0"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10;&#10;Description automatically generated">
            <a:extLst>
              <a:ext uri="{FF2B5EF4-FFF2-40B4-BE49-F238E27FC236}">
                <a16:creationId xmlns:a16="http://schemas.microsoft.com/office/drawing/2014/main" id="{8A5636B0-AABE-6590-098D-E02AFFEACC78}"/>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3296165" y="2850337"/>
            <a:ext cx="5599670" cy="1157325"/>
          </a:xfrm>
          <a:prstGeom prst="rect">
            <a:avLst/>
          </a:prstGeom>
        </p:spPr>
      </p:pic>
    </p:spTree>
    <p:extLst>
      <p:ext uri="{BB962C8B-B14F-4D97-AF65-F5344CB8AC3E}">
        <p14:creationId xmlns:p14="http://schemas.microsoft.com/office/powerpoint/2010/main" val="308104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 Section - Regal Blue no Subtitle">
    <p:bg>
      <p:bgPr>
        <a:solidFill>
          <a:schemeClr val="accent5"/>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3BC1151F-3431-16B4-9CCE-2D2CDD9A59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31120" y="6332582"/>
            <a:ext cx="1579880" cy="348574"/>
          </a:xfrm>
          <a:prstGeom prst="rect">
            <a:avLst/>
          </a:prstGeom>
        </p:spPr>
      </p:pic>
      <p:cxnSp>
        <p:nvCxnSpPr>
          <p:cNvPr id="8" name="Straight Connector 7">
            <a:extLst>
              <a:ext uri="{FF2B5EF4-FFF2-40B4-BE49-F238E27FC236}">
                <a16:creationId xmlns:a16="http://schemas.microsoft.com/office/drawing/2014/main" id="{05E939ED-E79B-E954-A3C1-833CD5CC81DC}"/>
              </a:ext>
            </a:extLst>
          </p:cNvPr>
          <p:cNvCxnSpPr>
            <a:cxnSpLocks/>
          </p:cNvCxnSpPr>
          <p:nvPr userDrawn="1"/>
        </p:nvCxnSpPr>
        <p:spPr>
          <a:xfrm>
            <a:off x="4612047" y="3841257"/>
            <a:ext cx="331827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E069453-808A-539F-9073-C47DA562FCE3}"/>
              </a:ext>
            </a:extLst>
          </p:cNvPr>
          <p:cNvSpPr>
            <a:spLocks noGrp="1"/>
          </p:cNvSpPr>
          <p:nvPr>
            <p:ph type="body" sz="quarter" idx="20" hasCustomPrompt="1"/>
          </p:nvPr>
        </p:nvSpPr>
        <p:spPr>
          <a:xfrm>
            <a:off x="4534930" y="1929349"/>
            <a:ext cx="6931984" cy="1812925"/>
          </a:xfrm>
        </p:spPr>
        <p:txBody>
          <a:bodyPr anchor="b">
            <a:noAutofit/>
          </a:bodyPr>
          <a:lstStyle>
            <a:lvl1pPr marL="0" indent="0">
              <a:buNone/>
              <a:defRPr sz="4400" b="1">
                <a:solidFill>
                  <a:schemeClr val="tx1"/>
                </a:solidFill>
              </a:defRPr>
            </a:lvl1pPr>
          </a:lstStyle>
          <a:p>
            <a:pPr lvl="0"/>
            <a:r>
              <a:rPr lang="en-GB"/>
              <a:t>Sub Section Name Here</a:t>
            </a:r>
            <a:endParaRPr lang="en-US"/>
          </a:p>
        </p:txBody>
      </p:sp>
      <p:sp>
        <p:nvSpPr>
          <p:cNvPr id="14" name="Picture Placeholder 7">
            <a:extLst>
              <a:ext uri="{FF2B5EF4-FFF2-40B4-BE49-F238E27FC236}">
                <a16:creationId xmlns:a16="http://schemas.microsoft.com/office/drawing/2014/main" id="{C8245E41-B74D-B7F9-4495-937553BFEA8C}"/>
              </a:ext>
            </a:extLst>
          </p:cNvPr>
          <p:cNvSpPr>
            <a:spLocks noGrp="1"/>
          </p:cNvSpPr>
          <p:nvPr>
            <p:ph type="pic" sz="quarter" idx="16"/>
          </p:nvPr>
        </p:nvSpPr>
        <p:spPr>
          <a:xfrm>
            <a:off x="-1" y="0"/>
            <a:ext cx="3971110" cy="6858000"/>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chemeClr val="accent6"/>
            </a:fgClr>
            <a:bgClr>
              <a:schemeClr val="tx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4" name="Rounded Rectangle 3">
            <a:extLst>
              <a:ext uri="{FF2B5EF4-FFF2-40B4-BE49-F238E27FC236}">
                <a16:creationId xmlns:a16="http://schemas.microsoft.com/office/drawing/2014/main" id="{9ADF3255-DD2C-CD88-88F3-448B694118E5}"/>
              </a:ext>
            </a:extLst>
          </p:cNvPr>
          <p:cNvSpPr/>
          <p:nvPr userDrawn="1"/>
        </p:nvSpPr>
        <p:spPr>
          <a:xfrm>
            <a:off x="10006149" y="6074229"/>
            <a:ext cx="2076994" cy="68824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A9406ABD-9AAF-7E8A-1984-F71D3008EF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94287" y="6313349"/>
            <a:ext cx="1619459" cy="449122"/>
          </a:xfrm>
          <a:prstGeom prst="rect">
            <a:avLst/>
          </a:prstGeom>
        </p:spPr>
      </p:pic>
    </p:spTree>
    <p:extLst>
      <p:ext uri="{BB962C8B-B14F-4D97-AF65-F5344CB8AC3E}">
        <p14:creationId xmlns:p14="http://schemas.microsoft.com/office/powerpoint/2010/main" val="324284265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 Section - Vibrant Orange">
    <p:bg>
      <p:bgPr>
        <a:solidFill>
          <a:schemeClr val="accent4"/>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3BC1151F-3431-16B4-9CCE-2D2CDD9A59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31120" y="6332582"/>
            <a:ext cx="1579880" cy="348574"/>
          </a:xfrm>
          <a:prstGeom prst="rect">
            <a:avLst/>
          </a:prstGeom>
        </p:spPr>
      </p:pic>
      <p:cxnSp>
        <p:nvCxnSpPr>
          <p:cNvPr id="8" name="Straight Connector 7">
            <a:extLst>
              <a:ext uri="{FF2B5EF4-FFF2-40B4-BE49-F238E27FC236}">
                <a16:creationId xmlns:a16="http://schemas.microsoft.com/office/drawing/2014/main" id="{05E939ED-E79B-E954-A3C1-833CD5CC81DC}"/>
              </a:ext>
            </a:extLst>
          </p:cNvPr>
          <p:cNvCxnSpPr>
            <a:cxnSpLocks/>
          </p:cNvCxnSpPr>
          <p:nvPr userDrawn="1"/>
        </p:nvCxnSpPr>
        <p:spPr>
          <a:xfrm>
            <a:off x="4612047" y="3410181"/>
            <a:ext cx="331827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E069453-808A-539F-9073-C47DA562FCE3}"/>
              </a:ext>
            </a:extLst>
          </p:cNvPr>
          <p:cNvSpPr>
            <a:spLocks noGrp="1"/>
          </p:cNvSpPr>
          <p:nvPr>
            <p:ph type="body" sz="quarter" idx="20" hasCustomPrompt="1"/>
          </p:nvPr>
        </p:nvSpPr>
        <p:spPr>
          <a:xfrm>
            <a:off x="4534930" y="1498273"/>
            <a:ext cx="6931984" cy="1812925"/>
          </a:xfrm>
        </p:spPr>
        <p:txBody>
          <a:bodyPr anchor="b">
            <a:noAutofit/>
          </a:bodyPr>
          <a:lstStyle>
            <a:lvl1pPr marL="0" indent="0">
              <a:buNone/>
              <a:defRPr sz="4400" b="1">
                <a:solidFill>
                  <a:schemeClr val="tx1"/>
                </a:solidFill>
              </a:defRPr>
            </a:lvl1pPr>
          </a:lstStyle>
          <a:p>
            <a:pPr lvl="0"/>
            <a:r>
              <a:rPr lang="en-GB"/>
              <a:t>Sub Section Name Here</a:t>
            </a:r>
            <a:endParaRPr lang="en-US"/>
          </a:p>
        </p:txBody>
      </p:sp>
      <p:sp>
        <p:nvSpPr>
          <p:cNvPr id="10" name="Text Placeholder 8">
            <a:extLst>
              <a:ext uri="{FF2B5EF4-FFF2-40B4-BE49-F238E27FC236}">
                <a16:creationId xmlns:a16="http://schemas.microsoft.com/office/drawing/2014/main" id="{6877D56B-75FC-EB4D-F608-33E70983EE44}"/>
              </a:ext>
            </a:extLst>
          </p:cNvPr>
          <p:cNvSpPr>
            <a:spLocks noGrp="1"/>
          </p:cNvSpPr>
          <p:nvPr>
            <p:ph type="body" sz="quarter" idx="21" hasCustomPrompt="1"/>
          </p:nvPr>
        </p:nvSpPr>
        <p:spPr>
          <a:xfrm>
            <a:off x="4534930" y="3614095"/>
            <a:ext cx="6931984" cy="1812925"/>
          </a:xfrm>
        </p:spPr>
        <p:txBody>
          <a:bodyPr anchor="t">
            <a:noAutofit/>
          </a:bodyPr>
          <a:lstStyle>
            <a:lvl1pPr marL="0" indent="0">
              <a:buNone/>
              <a:defRPr sz="2800">
                <a:solidFill>
                  <a:schemeClr val="tx1"/>
                </a:solidFill>
              </a:defRPr>
            </a:lvl1pPr>
          </a:lstStyle>
          <a:p>
            <a:pPr lvl="0"/>
            <a:r>
              <a:rPr lang="en-GB"/>
              <a:t>Subtitle/Speaker Here</a:t>
            </a:r>
            <a:endParaRPr lang="en-US"/>
          </a:p>
        </p:txBody>
      </p:sp>
      <p:sp>
        <p:nvSpPr>
          <p:cNvPr id="14" name="Picture Placeholder 7">
            <a:extLst>
              <a:ext uri="{FF2B5EF4-FFF2-40B4-BE49-F238E27FC236}">
                <a16:creationId xmlns:a16="http://schemas.microsoft.com/office/drawing/2014/main" id="{C8245E41-B74D-B7F9-4495-937553BFEA8C}"/>
              </a:ext>
            </a:extLst>
          </p:cNvPr>
          <p:cNvSpPr>
            <a:spLocks noGrp="1"/>
          </p:cNvSpPr>
          <p:nvPr>
            <p:ph type="pic" sz="quarter" idx="16"/>
          </p:nvPr>
        </p:nvSpPr>
        <p:spPr>
          <a:xfrm>
            <a:off x="-1" y="0"/>
            <a:ext cx="3971110" cy="6858000"/>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chemeClr val="accent6"/>
            </a:fgClr>
            <a:bgClr>
              <a:schemeClr val="tx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4" name="Rounded Rectangle 3">
            <a:extLst>
              <a:ext uri="{FF2B5EF4-FFF2-40B4-BE49-F238E27FC236}">
                <a16:creationId xmlns:a16="http://schemas.microsoft.com/office/drawing/2014/main" id="{6738CE51-6202-BA8A-4107-E521A84E961C}"/>
              </a:ext>
            </a:extLst>
          </p:cNvPr>
          <p:cNvSpPr/>
          <p:nvPr userDrawn="1"/>
        </p:nvSpPr>
        <p:spPr>
          <a:xfrm>
            <a:off x="10006149" y="6074229"/>
            <a:ext cx="2076994" cy="68824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A2DB2428-1117-0A27-2415-BA0A5F75FF3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94287" y="6313349"/>
            <a:ext cx="1619459" cy="449122"/>
          </a:xfrm>
          <a:prstGeom prst="rect">
            <a:avLst/>
          </a:prstGeom>
        </p:spPr>
      </p:pic>
    </p:spTree>
    <p:extLst>
      <p:ext uri="{BB962C8B-B14F-4D97-AF65-F5344CB8AC3E}">
        <p14:creationId xmlns:p14="http://schemas.microsoft.com/office/powerpoint/2010/main" val="125900601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 Section - Vibrant Oranage no Subtitle">
    <p:bg>
      <p:bgPr>
        <a:solidFill>
          <a:schemeClr val="accent4"/>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3BC1151F-3431-16B4-9CCE-2D2CDD9A59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31120" y="6332582"/>
            <a:ext cx="1579880" cy="348574"/>
          </a:xfrm>
          <a:prstGeom prst="rect">
            <a:avLst/>
          </a:prstGeom>
        </p:spPr>
      </p:pic>
      <p:cxnSp>
        <p:nvCxnSpPr>
          <p:cNvPr id="8" name="Straight Connector 7">
            <a:extLst>
              <a:ext uri="{FF2B5EF4-FFF2-40B4-BE49-F238E27FC236}">
                <a16:creationId xmlns:a16="http://schemas.microsoft.com/office/drawing/2014/main" id="{05E939ED-E79B-E954-A3C1-833CD5CC81DC}"/>
              </a:ext>
            </a:extLst>
          </p:cNvPr>
          <p:cNvCxnSpPr>
            <a:cxnSpLocks/>
          </p:cNvCxnSpPr>
          <p:nvPr userDrawn="1"/>
        </p:nvCxnSpPr>
        <p:spPr>
          <a:xfrm>
            <a:off x="4612047" y="3841257"/>
            <a:ext cx="331827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E069453-808A-539F-9073-C47DA562FCE3}"/>
              </a:ext>
            </a:extLst>
          </p:cNvPr>
          <p:cNvSpPr>
            <a:spLocks noGrp="1"/>
          </p:cNvSpPr>
          <p:nvPr>
            <p:ph type="body" sz="quarter" idx="20" hasCustomPrompt="1"/>
          </p:nvPr>
        </p:nvSpPr>
        <p:spPr>
          <a:xfrm>
            <a:off x="4534930" y="1929349"/>
            <a:ext cx="6931984" cy="1812925"/>
          </a:xfrm>
        </p:spPr>
        <p:txBody>
          <a:bodyPr anchor="b">
            <a:noAutofit/>
          </a:bodyPr>
          <a:lstStyle>
            <a:lvl1pPr marL="0" indent="0">
              <a:buNone/>
              <a:defRPr sz="4400" b="1">
                <a:solidFill>
                  <a:schemeClr val="tx1"/>
                </a:solidFill>
              </a:defRPr>
            </a:lvl1pPr>
          </a:lstStyle>
          <a:p>
            <a:pPr lvl="0"/>
            <a:r>
              <a:rPr lang="en-GB"/>
              <a:t>Sub Section Name Here</a:t>
            </a:r>
            <a:endParaRPr lang="en-US"/>
          </a:p>
        </p:txBody>
      </p:sp>
      <p:sp>
        <p:nvSpPr>
          <p:cNvPr id="14" name="Picture Placeholder 7">
            <a:extLst>
              <a:ext uri="{FF2B5EF4-FFF2-40B4-BE49-F238E27FC236}">
                <a16:creationId xmlns:a16="http://schemas.microsoft.com/office/drawing/2014/main" id="{C8245E41-B74D-B7F9-4495-937553BFEA8C}"/>
              </a:ext>
            </a:extLst>
          </p:cNvPr>
          <p:cNvSpPr>
            <a:spLocks noGrp="1"/>
          </p:cNvSpPr>
          <p:nvPr>
            <p:ph type="pic" sz="quarter" idx="16"/>
          </p:nvPr>
        </p:nvSpPr>
        <p:spPr>
          <a:xfrm>
            <a:off x="-1" y="0"/>
            <a:ext cx="3971110" cy="6858000"/>
          </a:xfrm>
          <a:custGeom>
            <a:avLst/>
            <a:gdLst>
              <a:gd name="connsiteX0" fmla="*/ 0 w 2386476"/>
              <a:gd name="connsiteY0" fmla="*/ 0 h 2245712"/>
              <a:gd name="connsiteX1" fmla="*/ 2386476 w 2386476"/>
              <a:gd name="connsiteY1" fmla="*/ 0 h 2245712"/>
              <a:gd name="connsiteX2" fmla="*/ 2386476 w 2386476"/>
              <a:gd name="connsiteY2" fmla="*/ 2245712 h 2245712"/>
              <a:gd name="connsiteX3" fmla="*/ 0 w 2386476"/>
              <a:gd name="connsiteY3" fmla="*/ 2245712 h 2245712"/>
            </a:gdLst>
            <a:ahLst/>
            <a:cxnLst>
              <a:cxn ang="0">
                <a:pos x="connsiteX0" y="connsiteY0"/>
              </a:cxn>
              <a:cxn ang="0">
                <a:pos x="connsiteX1" y="connsiteY1"/>
              </a:cxn>
              <a:cxn ang="0">
                <a:pos x="connsiteX2" y="connsiteY2"/>
              </a:cxn>
              <a:cxn ang="0">
                <a:pos x="connsiteX3" y="connsiteY3"/>
              </a:cxn>
            </a:cxnLst>
            <a:rect l="l" t="t" r="r" b="b"/>
            <a:pathLst>
              <a:path w="2386476" h="2245712">
                <a:moveTo>
                  <a:pt x="0" y="0"/>
                </a:moveTo>
                <a:lnTo>
                  <a:pt x="2386476" y="0"/>
                </a:lnTo>
                <a:lnTo>
                  <a:pt x="2386476" y="2245712"/>
                </a:lnTo>
                <a:lnTo>
                  <a:pt x="0" y="2245712"/>
                </a:lnTo>
                <a:close/>
              </a:path>
            </a:pathLst>
          </a:custGeom>
          <a:pattFill prst="pct5">
            <a:fgClr>
              <a:schemeClr val="accent6"/>
            </a:fgClr>
            <a:bgClr>
              <a:schemeClr val="tx1"/>
            </a:bgClr>
          </a:pattFill>
        </p:spPr>
        <p:txBody>
          <a:bodyPr wrap="square">
            <a:noAutofit/>
          </a:bodyPr>
          <a:lstStyle>
            <a:lvl1pPr>
              <a:defRPr sz="1100">
                <a:solidFill>
                  <a:schemeClr val="tx1">
                    <a:lumMod val="85000"/>
                    <a:lumOff val="15000"/>
                  </a:schemeClr>
                </a:solidFill>
                <a:latin typeface="Arial" panose="020B0604020202020204" pitchFamily="34" charset="0"/>
                <a:cs typeface="Arial" panose="020B0604020202020204" pitchFamily="34" charset="0"/>
              </a:defRPr>
            </a:lvl1pPr>
          </a:lstStyle>
          <a:p>
            <a:endParaRPr lang="en-US"/>
          </a:p>
        </p:txBody>
      </p:sp>
      <p:sp>
        <p:nvSpPr>
          <p:cNvPr id="4" name="Rounded Rectangle 3">
            <a:extLst>
              <a:ext uri="{FF2B5EF4-FFF2-40B4-BE49-F238E27FC236}">
                <a16:creationId xmlns:a16="http://schemas.microsoft.com/office/drawing/2014/main" id="{EA14CABC-8DAD-9826-57E4-BC6430FB0240}"/>
              </a:ext>
            </a:extLst>
          </p:cNvPr>
          <p:cNvSpPr/>
          <p:nvPr userDrawn="1"/>
        </p:nvSpPr>
        <p:spPr>
          <a:xfrm>
            <a:off x="10006149" y="6074229"/>
            <a:ext cx="2076994" cy="68824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3257B7E2-8EF4-7831-136B-2697AED7232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94287" y="6313349"/>
            <a:ext cx="1619459" cy="449122"/>
          </a:xfrm>
          <a:prstGeom prst="rect">
            <a:avLst/>
          </a:prstGeom>
        </p:spPr>
      </p:pic>
    </p:spTree>
    <p:extLst>
      <p:ext uri="{BB962C8B-B14F-4D97-AF65-F5344CB8AC3E}">
        <p14:creationId xmlns:p14="http://schemas.microsoft.com/office/powerpoint/2010/main" val="112730788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nimal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DC09B9-CACB-BFD0-C75D-50F76B3DDE15}"/>
              </a:ext>
            </a:extLst>
          </p:cNvPr>
          <p:cNvSpPr>
            <a:spLocks noGrp="1"/>
          </p:cNvSpPr>
          <p:nvPr>
            <p:ph type="title" hasCustomPrompt="1"/>
          </p:nvPr>
        </p:nvSpPr>
        <p:spPr>
          <a:xfrm>
            <a:off x="357809" y="365126"/>
            <a:ext cx="11459817" cy="767936"/>
          </a:xfrm>
          <a:prstGeom prst="rect">
            <a:avLst/>
          </a:prstGeom>
        </p:spPr>
        <p:txBody>
          <a:bodyPr vert="horz" lIns="91440" tIns="45720" rIns="91440" bIns="45720" rtlCol="0" anchor="ctr">
            <a:noAutofit/>
          </a:bodyPr>
          <a:lstStyle/>
          <a:p>
            <a:r>
              <a:rPr lang="en-US"/>
              <a:t>Click to edit title style</a:t>
            </a:r>
          </a:p>
        </p:txBody>
      </p:sp>
      <p:cxnSp>
        <p:nvCxnSpPr>
          <p:cNvPr id="8" name="Straight Connector 7">
            <a:extLst>
              <a:ext uri="{FF2B5EF4-FFF2-40B4-BE49-F238E27FC236}">
                <a16:creationId xmlns:a16="http://schemas.microsoft.com/office/drawing/2014/main" id="{9971DE35-E90D-2570-B13E-5121855A3591}"/>
              </a:ext>
            </a:extLst>
          </p:cNvPr>
          <p:cNvCxnSpPr>
            <a:cxnSpLocks/>
          </p:cNvCxnSpPr>
          <p:nvPr userDrawn="1"/>
        </p:nvCxnSpPr>
        <p:spPr>
          <a:xfrm flipH="1">
            <a:off x="374374" y="6517132"/>
            <a:ext cx="9589501" cy="0"/>
          </a:xfrm>
          <a:prstGeom prst="line">
            <a:avLst/>
          </a:prstGeom>
          <a:ln w="38100"/>
        </p:spPr>
        <p:style>
          <a:lnRef idx="2">
            <a:schemeClr val="accent4"/>
          </a:lnRef>
          <a:fillRef idx="0">
            <a:schemeClr val="accent4"/>
          </a:fillRef>
          <a:effectRef idx="1">
            <a:schemeClr val="accent4"/>
          </a:effectRef>
          <a:fontRef idx="minor">
            <a:schemeClr val="tx1"/>
          </a:fontRef>
        </p:style>
      </p:cxnSp>
      <p:sp>
        <p:nvSpPr>
          <p:cNvPr id="10" name="Text Placeholder 2">
            <a:extLst>
              <a:ext uri="{FF2B5EF4-FFF2-40B4-BE49-F238E27FC236}">
                <a16:creationId xmlns:a16="http://schemas.microsoft.com/office/drawing/2014/main" id="{7318F59F-9B19-946F-B19A-22C556EA1AF9}"/>
              </a:ext>
            </a:extLst>
          </p:cNvPr>
          <p:cNvSpPr>
            <a:spLocks noGrp="1"/>
          </p:cNvSpPr>
          <p:nvPr>
            <p:ph type="body" sz="quarter" idx="13"/>
          </p:nvPr>
        </p:nvSpPr>
        <p:spPr>
          <a:xfrm>
            <a:off x="357810" y="1482810"/>
            <a:ext cx="11476382" cy="4520423"/>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1" name="Straight Connector 10">
            <a:extLst>
              <a:ext uri="{FF2B5EF4-FFF2-40B4-BE49-F238E27FC236}">
                <a16:creationId xmlns:a16="http://schemas.microsoft.com/office/drawing/2014/main" id="{198A62C8-0D41-36F1-6F76-E9C7935721B1}"/>
              </a:ext>
            </a:extLst>
          </p:cNvPr>
          <p:cNvCxnSpPr>
            <a:cxnSpLocks/>
          </p:cNvCxnSpPr>
          <p:nvPr userDrawn="1"/>
        </p:nvCxnSpPr>
        <p:spPr>
          <a:xfrm>
            <a:off x="0" y="1232681"/>
            <a:ext cx="1625600" cy="0"/>
          </a:xfrm>
          <a:prstGeom prst="line">
            <a:avLst/>
          </a:prstGeom>
          <a:ln w="57150">
            <a:solidFill>
              <a:schemeClr val="accent6"/>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740720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C3C20-3EE6-BC42-BA5A-210B9E30BF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title style</a:t>
            </a:r>
          </a:p>
        </p:txBody>
      </p:sp>
      <p:sp>
        <p:nvSpPr>
          <p:cNvPr id="3" name="Text Placeholder 2">
            <a:extLst>
              <a:ext uri="{FF2B5EF4-FFF2-40B4-BE49-F238E27FC236}">
                <a16:creationId xmlns:a16="http://schemas.microsoft.com/office/drawing/2014/main" id="{EA3CF807-878D-BA4F-AEC6-598BD5B782C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85697F70-3878-2A69-3CBF-4409112E174F}"/>
              </a:ext>
            </a:extLst>
          </p:cNvPr>
          <p:cNvPicPr>
            <a:picLocks noChangeAspect="1"/>
          </p:cNvPicPr>
          <p:nvPr userDrawn="1"/>
        </p:nvPicPr>
        <p:blipFill rotWithShape="1">
          <a:blip r:embed="rId54" cstate="screen">
            <a:extLst>
              <a:ext uri="{28A0092B-C50C-407E-A947-70E740481C1C}">
                <a14:useLocalDpi xmlns:a14="http://schemas.microsoft.com/office/drawing/2010/main"/>
              </a:ext>
            </a:extLst>
          </a:blip>
          <a:srcRect/>
          <a:stretch/>
        </p:blipFill>
        <p:spPr>
          <a:xfrm>
            <a:off x="10231120" y="6332582"/>
            <a:ext cx="1579880" cy="34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608FA2E1-A14F-4724-7720-F3C8D5D8AAB4}"/>
              </a:ext>
            </a:extLst>
          </p:cNvPr>
          <p:cNvPicPr>
            <a:picLocks noChangeAspect="1"/>
          </p:cNvPicPr>
          <p:nvPr userDrawn="1"/>
        </p:nvPicPr>
        <p:blipFill rotWithShape="1">
          <a:blip r:embed="rId55" cstate="print">
            <a:clrChange>
              <a:clrFrom>
                <a:srgbClr val="FFFFFF"/>
              </a:clrFrom>
              <a:clrTo>
                <a:srgbClr val="FFFFFF">
                  <a:alpha val="0"/>
                </a:srgbClr>
              </a:clrTo>
            </a:clrChange>
            <a:alphaModFix amt="5000"/>
            <a:extLst>
              <a:ext uri="{28A0092B-C50C-407E-A947-70E740481C1C}">
                <a14:useLocalDpi xmlns:a14="http://schemas.microsoft.com/office/drawing/2010/main"/>
              </a:ext>
            </a:extLst>
          </a:blip>
          <a:srcRect r="-18756"/>
          <a:stretch/>
        </p:blipFill>
        <p:spPr>
          <a:xfrm rot="16200000">
            <a:off x="-114250" y="4352618"/>
            <a:ext cx="2619632" cy="2391131"/>
          </a:xfrm>
          <a:prstGeom prst="rect">
            <a:avLst/>
          </a:prstGeom>
        </p:spPr>
      </p:pic>
    </p:spTree>
    <p:extLst>
      <p:ext uri="{BB962C8B-B14F-4D97-AF65-F5344CB8AC3E}">
        <p14:creationId xmlns:p14="http://schemas.microsoft.com/office/powerpoint/2010/main" val="888918474"/>
      </p:ext>
    </p:extLst>
  </p:cSld>
  <p:clrMap bg1="lt1" tx1="dk1" bg2="lt2" tx2="dk2" accent1="accent1" accent2="accent2" accent3="accent3" accent4="accent4" accent5="accent5" accent6="accent6" hlink="hlink" folHlink="folHlink"/>
  <p:sldLayoutIdLst>
    <p:sldLayoutId id="2147483698" r:id="rId1"/>
    <p:sldLayoutId id="2147483696" r:id="rId2"/>
    <p:sldLayoutId id="2147483711" r:id="rId3"/>
    <p:sldLayoutId id="2147483700" r:id="rId4"/>
    <p:sldLayoutId id="2147483712" r:id="rId5"/>
    <p:sldLayoutId id="2147483713" r:id="rId6"/>
    <p:sldLayoutId id="2147483714" r:id="rId7"/>
    <p:sldLayoutId id="2147483715" r:id="rId8"/>
    <p:sldLayoutId id="2147483689" r:id="rId9"/>
    <p:sldLayoutId id="2147483720" r:id="rId10"/>
    <p:sldLayoutId id="2147483719" r:id="rId11"/>
    <p:sldLayoutId id="2147483721" r:id="rId12"/>
    <p:sldLayoutId id="2147483649" r:id="rId13"/>
    <p:sldLayoutId id="2147483687" r:id="rId14"/>
    <p:sldLayoutId id="2147483651" r:id="rId15"/>
    <p:sldLayoutId id="2147483675" r:id="rId16"/>
    <p:sldLayoutId id="2147483676" r:id="rId17"/>
    <p:sldLayoutId id="2147483672" r:id="rId18"/>
    <p:sldLayoutId id="2147483677" r:id="rId19"/>
    <p:sldLayoutId id="2147483681" r:id="rId20"/>
    <p:sldLayoutId id="2147483682" r:id="rId21"/>
    <p:sldLayoutId id="2147483691" r:id="rId22"/>
    <p:sldLayoutId id="2147483653" r:id="rId23"/>
    <p:sldLayoutId id="2147483654" r:id="rId24"/>
    <p:sldLayoutId id="2147483692" r:id="rId25"/>
    <p:sldLayoutId id="2147483693" r:id="rId26"/>
    <p:sldLayoutId id="2147483694" r:id="rId27"/>
    <p:sldLayoutId id="2147483716" r:id="rId28"/>
    <p:sldLayoutId id="2147483660" r:id="rId29"/>
    <p:sldLayoutId id="2147483695" r:id="rId30"/>
    <p:sldLayoutId id="2147483652" r:id="rId31"/>
    <p:sldLayoutId id="2147483688" r:id="rId32"/>
    <p:sldLayoutId id="2147483705" r:id="rId33"/>
    <p:sldLayoutId id="2147483710" r:id="rId34"/>
    <p:sldLayoutId id="2147483655" r:id="rId35"/>
    <p:sldLayoutId id="2147483704" r:id="rId36"/>
    <p:sldLayoutId id="2147483717" r:id="rId37"/>
    <p:sldLayoutId id="2147483662" r:id="rId38"/>
    <p:sldLayoutId id="2147483701" r:id="rId39"/>
    <p:sldLayoutId id="2147483709" r:id="rId40"/>
    <p:sldLayoutId id="2147483663" r:id="rId41"/>
    <p:sldLayoutId id="2147483703" r:id="rId42"/>
    <p:sldLayoutId id="2147483708" r:id="rId43"/>
    <p:sldLayoutId id="2147483673" r:id="rId44"/>
    <p:sldLayoutId id="2147483690" r:id="rId45"/>
    <p:sldLayoutId id="2147483718" r:id="rId46"/>
    <p:sldLayoutId id="2147483678" r:id="rId47"/>
    <p:sldLayoutId id="2147483702" r:id="rId48"/>
    <p:sldLayoutId id="2147483680" r:id="rId49"/>
    <p:sldLayoutId id="2147483699" r:id="rId50"/>
    <p:sldLayoutId id="2147483661" r:id="rId51"/>
    <p:sldLayoutId id="2147483686" r:id="rId52"/>
  </p:sldLayoutIdLst>
  <p:hf hdr="0" ftr="0" dt="0"/>
  <p:txStyles>
    <p:titleStyle>
      <a:lvl1pPr algn="l" defTabSz="914400" rtl="0" eaLnBrk="1" latinLnBrk="0" hangingPunct="1">
        <a:lnSpc>
          <a:spcPct val="90000"/>
        </a:lnSpc>
        <a:spcBef>
          <a:spcPct val="0"/>
        </a:spcBef>
        <a:buNone/>
        <a:defRPr sz="280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110000"/>
        </a:lnSpc>
        <a:spcBef>
          <a:spcPts val="1000"/>
        </a:spcBef>
        <a:buClr>
          <a:schemeClr val="accent6"/>
        </a:buClr>
        <a:buSzPct val="100000"/>
        <a:buFont typeface="Wingdings" pitchFamily="2" charset="2"/>
        <a:buChar char="§"/>
        <a:defRPr sz="14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110000"/>
        </a:lnSpc>
        <a:spcBef>
          <a:spcPts val="500"/>
        </a:spcBef>
        <a:buClr>
          <a:schemeClr val="accent6"/>
        </a:buClr>
        <a:buSzPct val="100000"/>
        <a:buFont typeface="Wingdings" pitchFamily="2" charset="2"/>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110000"/>
        </a:lnSpc>
        <a:spcBef>
          <a:spcPts val="500"/>
        </a:spcBef>
        <a:buClr>
          <a:schemeClr val="accent6"/>
        </a:buClr>
        <a:buSzPct val="100000"/>
        <a:buFont typeface="Wingdings" pitchFamily="2" charset="2"/>
        <a:buChar char="§"/>
        <a:defRPr sz="14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110000"/>
        </a:lnSpc>
        <a:spcBef>
          <a:spcPts val="500"/>
        </a:spcBef>
        <a:buClr>
          <a:schemeClr val="accent6"/>
        </a:buClr>
        <a:buSzPct val="100000"/>
        <a:buFont typeface="Wingdings" pitchFamily="2" charset="2"/>
        <a:buChar char="§"/>
        <a:defRPr sz="14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110000"/>
        </a:lnSpc>
        <a:spcBef>
          <a:spcPts val="500"/>
        </a:spcBef>
        <a:buClr>
          <a:schemeClr val="accent6"/>
        </a:buClr>
        <a:buSzPct val="100000"/>
        <a:buFont typeface="Wingdings" pitchFamily="2" charset="2"/>
        <a:buChar char="§"/>
        <a:defRPr sz="14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8.sv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2.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A46D80-1FFA-AD02-DA56-B3927273E2D0}"/>
              </a:ext>
            </a:extLst>
          </p:cNvPr>
          <p:cNvSpPr>
            <a:spLocks noGrp="1"/>
          </p:cNvSpPr>
          <p:nvPr>
            <p:ph type="body" sz="quarter" idx="20"/>
          </p:nvPr>
        </p:nvSpPr>
        <p:spPr/>
        <p:txBody>
          <a:bodyPr/>
          <a:lstStyle/>
          <a:p>
            <a:r>
              <a:rPr lang="en-GB" sz="4000" dirty="0"/>
              <a:t>BTS Transformation Opportunities</a:t>
            </a:r>
            <a:endParaRPr lang="en-US" sz="4000" dirty="0"/>
          </a:p>
        </p:txBody>
      </p:sp>
      <p:sp>
        <p:nvSpPr>
          <p:cNvPr id="4" name="Text Placeholder 3">
            <a:extLst>
              <a:ext uri="{FF2B5EF4-FFF2-40B4-BE49-F238E27FC236}">
                <a16:creationId xmlns:a16="http://schemas.microsoft.com/office/drawing/2014/main" id="{46BED19A-8406-8854-393D-ACE76D5561BD}"/>
              </a:ext>
            </a:extLst>
          </p:cNvPr>
          <p:cNvSpPr>
            <a:spLocks noGrp="1"/>
          </p:cNvSpPr>
          <p:nvPr>
            <p:ph type="body" sz="quarter" idx="21"/>
          </p:nvPr>
        </p:nvSpPr>
        <p:spPr>
          <a:xfrm>
            <a:off x="6596464" y="3614096"/>
            <a:ext cx="4870450" cy="690276"/>
          </a:xfrm>
        </p:spPr>
        <p:txBody>
          <a:bodyPr/>
          <a:lstStyle/>
          <a:p>
            <a:r>
              <a:rPr lang="en-US" dirty="0"/>
              <a:t>Scope of Work v2</a:t>
            </a:r>
          </a:p>
        </p:txBody>
      </p:sp>
      <p:pic>
        <p:nvPicPr>
          <p:cNvPr id="8" name="Picture Placeholder 7" descr="A high angle view of a city&#10;&#10;Description automatically generated">
            <a:extLst>
              <a:ext uri="{FF2B5EF4-FFF2-40B4-BE49-F238E27FC236}">
                <a16:creationId xmlns:a16="http://schemas.microsoft.com/office/drawing/2014/main" id="{293712B1-1B19-7E14-94DA-8752D78962DE}"/>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Box 11">
            <a:extLst>
              <a:ext uri="{FF2B5EF4-FFF2-40B4-BE49-F238E27FC236}">
                <a16:creationId xmlns:a16="http://schemas.microsoft.com/office/drawing/2014/main" id="{033181D1-EB7D-4EBF-F346-FD0CD36F1ACE}"/>
              </a:ext>
            </a:extLst>
          </p:cNvPr>
          <p:cNvSpPr txBox="1"/>
          <p:nvPr/>
        </p:nvSpPr>
        <p:spPr>
          <a:xfrm>
            <a:off x="168240" y="6308900"/>
            <a:ext cx="21177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dirty="0">
                <a:solidFill>
                  <a:schemeClr val="bg1"/>
                </a:solidFill>
                <a:latin typeface="Avenir Book" panose="02000503020000020003"/>
              </a:rPr>
              <a:t>Luton Town Hall</a:t>
            </a:r>
          </a:p>
        </p:txBody>
      </p:sp>
    </p:spTree>
    <p:extLst>
      <p:ext uri="{BB962C8B-B14F-4D97-AF65-F5344CB8AC3E}">
        <p14:creationId xmlns:p14="http://schemas.microsoft.com/office/powerpoint/2010/main" val="2647348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9A6616-572D-99BB-D557-623C8AED8FFB}"/>
              </a:ext>
            </a:extLst>
          </p:cNvPr>
          <p:cNvSpPr>
            <a:spLocks noGrp="1"/>
          </p:cNvSpPr>
          <p:nvPr>
            <p:ph type="body" sz="quarter" idx="20"/>
          </p:nvPr>
        </p:nvSpPr>
        <p:spPr/>
        <p:txBody>
          <a:bodyPr/>
          <a:lstStyle/>
          <a:p>
            <a:r>
              <a:rPr lang="en-US" dirty="0"/>
              <a:t>Project Team</a:t>
            </a:r>
          </a:p>
        </p:txBody>
      </p:sp>
      <p:pic>
        <p:nvPicPr>
          <p:cNvPr id="6" name="Picture Placeholder 5" descr="A bridge over a river&#10;&#10;Description automatically generated">
            <a:extLst>
              <a:ext uri="{FF2B5EF4-FFF2-40B4-BE49-F238E27FC236}">
                <a16:creationId xmlns:a16="http://schemas.microsoft.com/office/drawing/2014/main" id="{F9F532A4-239E-FD44-18FE-551C6CE45540}"/>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a:stretch/>
        </p:blipFill>
        <p:spPr>
          <a:xfrm>
            <a:off x="0" y="0"/>
            <a:ext cx="3971110" cy="6858000"/>
          </a:xfrm>
        </p:spPr>
      </p:pic>
      <p:sp>
        <p:nvSpPr>
          <p:cNvPr id="7" name="TextBox 6">
            <a:extLst>
              <a:ext uri="{FF2B5EF4-FFF2-40B4-BE49-F238E27FC236}">
                <a16:creationId xmlns:a16="http://schemas.microsoft.com/office/drawing/2014/main" id="{973FCB37-11AF-D0B1-61A6-4A6CB586C014}"/>
              </a:ext>
            </a:extLst>
          </p:cNvPr>
          <p:cNvSpPr txBox="1"/>
          <p:nvPr/>
        </p:nvSpPr>
        <p:spPr>
          <a:xfrm>
            <a:off x="168240" y="6308900"/>
            <a:ext cx="1341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dirty="0" err="1">
                <a:latin typeface="Avenir Book" panose="02000503020000020003"/>
              </a:rPr>
              <a:t>Wardown</a:t>
            </a:r>
            <a:r>
              <a:rPr lang="en-GB" sz="1400" i="1" dirty="0">
                <a:latin typeface="Avenir Book" panose="02000503020000020003"/>
              </a:rPr>
              <a:t> Park</a:t>
            </a:r>
          </a:p>
        </p:txBody>
      </p:sp>
    </p:spTree>
    <p:extLst>
      <p:ext uri="{BB962C8B-B14F-4D97-AF65-F5344CB8AC3E}">
        <p14:creationId xmlns:p14="http://schemas.microsoft.com/office/powerpoint/2010/main" val="37534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395F-4A2A-1BA1-39A7-9A2A98F2308F}"/>
              </a:ext>
            </a:extLst>
          </p:cNvPr>
          <p:cNvSpPr>
            <a:spLocks noGrp="1"/>
          </p:cNvSpPr>
          <p:nvPr>
            <p:ph type="title"/>
          </p:nvPr>
        </p:nvSpPr>
        <p:spPr/>
        <p:txBody>
          <a:bodyPr/>
          <a:lstStyle/>
          <a:p>
            <a:r>
              <a:rPr lang="en-US" sz="3200" dirty="0">
                <a:latin typeface="Avenir Book" panose="02000503020000020003"/>
              </a:rPr>
              <a:t>Project Team – </a:t>
            </a:r>
            <a:r>
              <a:rPr lang="en-US" sz="3200" dirty="0">
                <a:highlight>
                  <a:srgbClr val="FFFF00"/>
                </a:highlight>
                <a:latin typeface="Avenir Book" panose="02000503020000020003"/>
              </a:rPr>
              <a:t>TBC once scope </a:t>
            </a:r>
            <a:r>
              <a:rPr lang="en-US" sz="3200" dirty="0" err="1">
                <a:highlight>
                  <a:srgbClr val="FFFF00"/>
                </a:highlight>
                <a:latin typeface="Avenir Book" panose="02000503020000020003"/>
              </a:rPr>
              <a:t>finalised</a:t>
            </a:r>
            <a:endParaRPr lang="en-US" sz="3200" dirty="0">
              <a:highlight>
                <a:srgbClr val="FFFF00"/>
              </a:highlight>
              <a:latin typeface="Avenir Book" panose="02000503020000020003"/>
            </a:endParaRPr>
          </a:p>
        </p:txBody>
      </p:sp>
      <p:sp>
        <p:nvSpPr>
          <p:cNvPr id="3" name="Text Placeholder 42">
            <a:extLst>
              <a:ext uri="{FF2B5EF4-FFF2-40B4-BE49-F238E27FC236}">
                <a16:creationId xmlns:a16="http://schemas.microsoft.com/office/drawing/2014/main" id="{F56A9259-741C-BD7F-25E8-3D07BD404035}"/>
              </a:ext>
            </a:extLst>
          </p:cNvPr>
          <p:cNvSpPr>
            <a:spLocks noGrp="1"/>
          </p:cNvSpPr>
          <p:nvPr>
            <p:ph type="body" sz="quarter" idx="13"/>
          </p:nvPr>
        </p:nvSpPr>
        <p:spPr>
          <a:xfrm>
            <a:off x="357188" y="1482725"/>
            <a:ext cx="11477625" cy="4521200"/>
          </a:xfrm>
        </p:spPr>
        <p:txBody>
          <a:bodyPr/>
          <a:lstStyle/>
          <a:p>
            <a:pPr marL="0" lvl="0" indent="0">
              <a:buNone/>
            </a:pPr>
            <a:endParaRPr lang="en-GB" sz="1400" dirty="0">
              <a:effectLst/>
              <a:latin typeface="Avenir Book" panose="02000503020000020003"/>
              <a:ea typeface="Calibri" panose="020F0502020204030204" pitchFamily="34" charset="0"/>
            </a:endParaRPr>
          </a:p>
          <a:p>
            <a:pPr marL="0" lvl="0" indent="0">
              <a:buNone/>
            </a:pPr>
            <a:r>
              <a:rPr lang="en-GB" dirty="0">
                <a:highlight>
                  <a:srgbClr val="FFFF00"/>
                </a:highlight>
                <a:latin typeface="Avenir Book" panose="02000503020000020003"/>
                <a:ea typeface="Calibri" panose="020F0502020204030204" pitchFamily="34" charset="0"/>
              </a:rPr>
              <a:t>Project team to be confirmed once scope finalised and required skillset identified</a:t>
            </a:r>
            <a:endParaRPr lang="en-GB" sz="1400" dirty="0">
              <a:effectLst/>
              <a:highlight>
                <a:srgbClr val="FFFF00"/>
              </a:highlight>
              <a:latin typeface="Avenir Book" panose="02000503020000020003"/>
              <a:ea typeface="Calibri" panose="020F0502020204030204" pitchFamily="34" charset="0"/>
            </a:endParaRPr>
          </a:p>
          <a:p>
            <a:endParaRPr lang="en-GB" dirty="0">
              <a:latin typeface="Avenir Book" panose="02000503020000020003"/>
            </a:endParaRPr>
          </a:p>
          <a:p>
            <a:endParaRPr lang="en-GB" dirty="0">
              <a:latin typeface="Avenir Book" panose="02000503020000020003"/>
            </a:endParaRPr>
          </a:p>
        </p:txBody>
      </p:sp>
    </p:spTree>
    <p:extLst>
      <p:ext uri="{BB962C8B-B14F-4D97-AF65-F5344CB8AC3E}">
        <p14:creationId xmlns:p14="http://schemas.microsoft.com/office/powerpoint/2010/main" val="247370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80EA19-FA91-886D-2063-AC5C2D0AFA24}"/>
              </a:ext>
            </a:extLst>
          </p:cNvPr>
          <p:cNvSpPr>
            <a:spLocks noGrp="1"/>
          </p:cNvSpPr>
          <p:nvPr>
            <p:ph type="body" sz="quarter" idx="20"/>
          </p:nvPr>
        </p:nvSpPr>
        <p:spPr/>
        <p:txBody>
          <a:bodyPr/>
          <a:lstStyle/>
          <a:p>
            <a:r>
              <a:rPr lang="en-US" dirty="0"/>
              <a:t>Resources and Commercials</a:t>
            </a:r>
          </a:p>
        </p:txBody>
      </p:sp>
      <p:pic>
        <p:nvPicPr>
          <p:cNvPr id="8" name="Picture Placeholder 7">
            <a:extLst>
              <a:ext uri="{FF2B5EF4-FFF2-40B4-BE49-F238E27FC236}">
                <a16:creationId xmlns:a16="http://schemas.microsoft.com/office/drawing/2014/main" id="{44AD9684-1AEF-EDC0-810B-B482BA1BB248}"/>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p:blipFill>
        <p:spPr>
          <a:xfrm>
            <a:off x="0" y="0"/>
            <a:ext cx="3970338" cy="6858000"/>
          </a:xfrm>
        </p:spPr>
      </p:pic>
      <p:sp>
        <p:nvSpPr>
          <p:cNvPr id="10" name="TextBox 9">
            <a:extLst>
              <a:ext uri="{FF2B5EF4-FFF2-40B4-BE49-F238E27FC236}">
                <a16:creationId xmlns:a16="http://schemas.microsoft.com/office/drawing/2014/main" id="{BC29C852-0119-DBD3-6332-5CF77D25B346}"/>
              </a:ext>
            </a:extLst>
          </p:cNvPr>
          <p:cNvSpPr txBox="1"/>
          <p:nvPr/>
        </p:nvSpPr>
        <p:spPr>
          <a:xfrm>
            <a:off x="168240" y="6308900"/>
            <a:ext cx="1341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dirty="0">
                <a:latin typeface="Avenir Book" panose="02000503020000020003"/>
              </a:rPr>
              <a:t>Luton Airport</a:t>
            </a:r>
          </a:p>
        </p:txBody>
      </p:sp>
    </p:spTree>
    <p:extLst>
      <p:ext uri="{BB962C8B-B14F-4D97-AF65-F5344CB8AC3E}">
        <p14:creationId xmlns:p14="http://schemas.microsoft.com/office/powerpoint/2010/main" val="270827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395F-4A2A-1BA1-39A7-9A2A98F2308F}"/>
              </a:ext>
            </a:extLst>
          </p:cNvPr>
          <p:cNvSpPr>
            <a:spLocks noGrp="1"/>
          </p:cNvSpPr>
          <p:nvPr>
            <p:ph type="title"/>
          </p:nvPr>
        </p:nvSpPr>
        <p:spPr/>
        <p:txBody>
          <a:bodyPr/>
          <a:lstStyle/>
          <a:p>
            <a:r>
              <a:rPr lang="en-US" sz="3200" dirty="0">
                <a:latin typeface="Avenir Book" panose="02000503020000020003"/>
              </a:rPr>
              <a:t>Resources – </a:t>
            </a:r>
            <a:r>
              <a:rPr lang="en-US" sz="3200" dirty="0">
                <a:highlight>
                  <a:srgbClr val="FFFF00"/>
                </a:highlight>
                <a:latin typeface="Avenir Book" panose="02000503020000020003"/>
              </a:rPr>
              <a:t>TBC once scope </a:t>
            </a:r>
            <a:r>
              <a:rPr lang="en-US" sz="3200" dirty="0" err="1">
                <a:highlight>
                  <a:srgbClr val="FFFF00"/>
                </a:highlight>
                <a:latin typeface="Avenir Book" panose="02000503020000020003"/>
              </a:rPr>
              <a:t>finalised</a:t>
            </a:r>
            <a:endParaRPr lang="en-US" sz="3200" dirty="0">
              <a:highlight>
                <a:srgbClr val="FFFF00"/>
              </a:highlight>
              <a:latin typeface="Avenir Book" panose="02000503020000020003"/>
            </a:endParaRPr>
          </a:p>
        </p:txBody>
      </p:sp>
      <p:graphicFrame>
        <p:nvGraphicFramePr>
          <p:cNvPr id="18" name="Table 18">
            <a:extLst>
              <a:ext uri="{FF2B5EF4-FFF2-40B4-BE49-F238E27FC236}">
                <a16:creationId xmlns:a16="http://schemas.microsoft.com/office/drawing/2014/main" id="{7AF0DBD8-AE12-F80E-13D9-287C3F8583D9}"/>
              </a:ext>
            </a:extLst>
          </p:cNvPr>
          <p:cNvGraphicFramePr>
            <a:graphicFrameLocks noGrp="1"/>
          </p:cNvGraphicFramePr>
          <p:nvPr>
            <p:extLst>
              <p:ext uri="{D42A27DB-BD31-4B8C-83A1-F6EECF244321}">
                <p14:modId xmlns:p14="http://schemas.microsoft.com/office/powerpoint/2010/main" val="4205993772"/>
              </p:ext>
            </p:extLst>
          </p:nvPr>
        </p:nvGraphicFramePr>
        <p:xfrm>
          <a:off x="772094" y="1691734"/>
          <a:ext cx="10631245" cy="3392744"/>
        </p:xfrm>
        <a:graphic>
          <a:graphicData uri="http://schemas.openxmlformats.org/drawingml/2006/table">
            <a:tbl>
              <a:tblPr firstRow="1" bandRow="1">
                <a:tableStyleId>{93296810-A885-4BE3-A3E7-6D5BEEA58F35}</a:tableStyleId>
              </a:tblPr>
              <a:tblGrid>
                <a:gridCol w="4108590">
                  <a:extLst>
                    <a:ext uri="{9D8B030D-6E8A-4147-A177-3AD203B41FA5}">
                      <a16:colId xmlns:a16="http://schemas.microsoft.com/office/drawing/2014/main" val="572135657"/>
                    </a:ext>
                  </a:extLst>
                </a:gridCol>
                <a:gridCol w="1304531">
                  <a:extLst>
                    <a:ext uri="{9D8B030D-6E8A-4147-A177-3AD203B41FA5}">
                      <a16:colId xmlns:a16="http://schemas.microsoft.com/office/drawing/2014/main" val="4253494959"/>
                    </a:ext>
                  </a:extLst>
                </a:gridCol>
                <a:gridCol w="1304531">
                  <a:extLst>
                    <a:ext uri="{9D8B030D-6E8A-4147-A177-3AD203B41FA5}">
                      <a16:colId xmlns:a16="http://schemas.microsoft.com/office/drawing/2014/main" val="3431912448"/>
                    </a:ext>
                  </a:extLst>
                </a:gridCol>
                <a:gridCol w="1304531">
                  <a:extLst>
                    <a:ext uri="{9D8B030D-6E8A-4147-A177-3AD203B41FA5}">
                      <a16:colId xmlns:a16="http://schemas.microsoft.com/office/drawing/2014/main" val="3451437903"/>
                    </a:ext>
                  </a:extLst>
                </a:gridCol>
                <a:gridCol w="1304531">
                  <a:extLst>
                    <a:ext uri="{9D8B030D-6E8A-4147-A177-3AD203B41FA5}">
                      <a16:colId xmlns:a16="http://schemas.microsoft.com/office/drawing/2014/main" val="4065960972"/>
                    </a:ext>
                  </a:extLst>
                </a:gridCol>
                <a:gridCol w="1304531">
                  <a:extLst>
                    <a:ext uri="{9D8B030D-6E8A-4147-A177-3AD203B41FA5}">
                      <a16:colId xmlns:a16="http://schemas.microsoft.com/office/drawing/2014/main" val="1030646632"/>
                    </a:ext>
                  </a:extLst>
                </a:gridCol>
              </a:tblGrid>
              <a:tr h="436372">
                <a:tc>
                  <a:txBody>
                    <a:bodyPr/>
                    <a:lstStyle/>
                    <a:p>
                      <a:endParaRPr lang="en-GB" sz="1400" dirty="0">
                        <a:latin typeface="Avenir Book" panose="02000503020000020003"/>
                      </a:endParaRPr>
                    </a:p>
                  </a:txBody>
                  <a:tcPr anchor="ctr">
                    <a:noFill/>
                  </a:tcPr>
                </a:tc>
                <a:tc gridSpan="5">
                  <a:txBody>
                    <a:bodyPr/>
                    <a:lstStyle/>
                    <a:p>
                      <a:pPr algn="ctr"/>
                      <a:r>
                        <a:rPr lang="en-GB" sz="1400" dirty="0">
                          <a:latin typeface="Avenir Book" panose="02000503020000020003"/>
                        </a:rPr>
                        <a:t>Resource Allocation (Days)</a:t>
                      </a:r>
                    </a:p>
                  </a:txBody>
                  <a:tcPr anchor="ctr"/>
                </a:tc>
                <a:tc hMerge="1">
                  <a:txBody>
                    <a:bodyPr/>
                    <a:lstStyle/>
                    <a:p>
                      <a:endParaRPr lang="en-GB" sz="1400" dirty="0">
                        <a:latin typeface="Avenir Book" panose="02000503020000020003"/>
                      </a:endParaRPr>
                    </a:p>
                  </a:txBody>
                  <a:tcPr anchor="ctr"/>
                </a:tc>
                <a:tc hMerge="1">
                  <a:txBody>
                    <a:bodyPr/>
                    <a:lstStyle/>
                    <a:p>
                      <a:endParaRPr lang="en-GB" sz="1400" dirty="0">
                        <a:latin typeface="Avenir Book" panose="02000503020000020003"/>
                      </a:endParaRPr>
                    </a:p>
                  </a:txBody>
                  <a:tcPr anchor="ctr"/>
                </a:tc>
                <a:tc hMerge="1">
                  <a:txBody>
                    <a:bodyPr/>
                    <a:lstStyle/>
                    <a:p>
                      <a:endParaRPr lang="en-GB" sz="1400" dirty="0">
                        <a:latin typeface="Avenir Book" panose="02000503020000020003"/>
                      </a:endParaRPr>
                    </a:p>
                  </a:txBody>
                  <a:tcPr anchor="ctr"/>
                </a:tc>
                <a:tc hMerge="1">
                  <a:txBody>
                    <a:bodyPr/>
                    <a:lstStyle/>
                    <a:p>
                      <a:pPr algn="ctr"/>
                      <a:endParaRPr lang="en-GB" sz="1400" dirty="0">
                        <a:latin typeface="Avenir Book" panose="02000503020000020003"/>
                      </a:endParaRPr>
                    </a:p>
                  </a:txBody>
                  <a:tcPr anchor="ctr"/>
                </a:tc>
                <a:extLst>
                  <a:ext uri="{0D108BD9-81ED-4DB2-BD59-A6C34878D82A}">
                    <a16:rowId xmlns:a16="http://schemas.microsoft.com/office/drawing/2014/main" val="4046528569"/>
                  </a:ext>
                </a:extLst>
              </a:tr>
              <a:tr h="436372">
                <a:tc>
                  <a:txBody>
                    <a:bodyPr/>
                    <a:lstStyle/>
                    <a:p>
                      <a:r>
                        <a:rPr lang="en-GB" sz="1400" b="1" dirty="0">
                          <a:solidFill>
                            <a:schemeClr val="bg1"/>
                          </a:solidFill>
                          <a:latin typeface="Avenir Book" panose="02000503020000020003"/>
                        </a:rPr>
                        <a:t>Phase 1: Define Vision and Objectives</a:t>
                      </a:r>
                    </a:p>
                  </a:txBody>
                  <a:tcPr anchor="ctr">
                    <a:solidFill>
                      <a:schemeClr val="accent6"/>
                    </a:solidFill>
                  </a:tcPr>
                </a:tc>
                <a:tc>
                  <a:txBody>
                    <a:bodyPr/>
                    <a:lstStyle/>
                    <a:p>
                      <a:pPr algn="ctr"/>
                      <a:r>
                        <a:rPr lang="en-GB" sz="1400" b="1" dirty="0">
                          <a:solidFill>
                            <a:schemeClr val="bg1"/>
                          </a:solidFill>
                          <a:latin typeface="Avenir Book" panose="02000503020000020003"/>
                        </a:rPr>
                        <a:t>Role 1</a:t>
                      </a:r>
                    </a:p>
                  </a:txBody>
                  <a:tcPr anchor="ctr">
                    <a:solidFill>
                      <a:schemeClr val="accent6"/>
                    </a:solidFill>
                  </a:tcPr>
                </a:tc>
                <a:tc>
                  <a:txBody>
                    <a:bodyPr/>
                    <a:lstStyle/>
                    <a:p>
                      <a:pPr algn="ctr"/>
                      <a:r>
                        <a:rPr lang="en-GB" sz="1400" b="1" dirty="0">
                          <a:solidFill>
                            <a:schemeClr val="bg1"/>
                          </a:solidFill>
                          <a:latin typeface="Avenir Book" panose="02000503020000020003"/>
                        </a:rPr>
                        <a:t>Role 2</a:t>
                      </a:r>
                    </a:p>
                  </a:txBody>
                  <a:tcPr anchor="ctr">
                    <a:solidFill>
                      <a:schemeClr val="accent6"/>
                    </a:solidFill>
                  </a:tcPr>
                </a:tc>
                <a:tc>
                  <a:txBody>
                    <a:bodyPr/>
                    <a:lstStyle/>
                    <a:p>
                      <a:pPr algn="ctr"/>
                      <a:r>
                        <a:rPr lang="en-GB" sz="1400" b="1" dirty="0">
                          <a:solidFill>
                            <a:schemeClr val="bg1"/>
                          </a:solidFill>
                          <a:latin typeface="Avenir Book" panose="02000503020000020003"/>
                        </a:rPr>
                        <a:t>Role 3</a:t>
                      </a:r>
                    </a:p>
                  </a:txBody>
                  <a:tcPr anchor="ctr">
                    <a:solidFill>
                      <a:schemeClr val="accent6"/>
                    </a:solidFill>
                  </a:tcPr>
                </a:tc>
                <a:tc>
                  <a:txBody>
                    <a:bodyPr/>
                    <a:lstStyle/>
                    <a:p>
                      <a:pPr algn="ctr"/>
                      <a:r>
                        <a:rPr lang="en-GB" sz="1400" b="1" dirty="0">
                          <a:solidFill>
                            <a:schemeClr val="bg1"/>
                          </a:solidFill>
                          <a:latin typeface="Avenir Book" panose="02000503020000020003"/>
                        </a:rPr>
                        <a:t>Role 4</a:t>
                      </a:r>
                    </a:p>
                  </a:txBody>
                  <a:tcPr anchor="ctr">
                    <a:solidFill>
                      <a:schemeClr val="accent6"/>
                    </a:solidFill>
                  </a:tcPr>
                </a:tc>
                <a:tc>
                  <a:txBody>
                    <a:bodyPr/>
                    <a:lstStyle/>
                    <a:p>
                      <a:pPr algn="ctr"/>
                      <a:r>
                        <a:rPr lang="en-GB" sz="1400" b="1" dirty="0">
                          <a:solidFill>
                            <a:schemeClr val="bg1"/>
                          </a:solidFill>
                          <a:latin typeface="Avenir Book" panose="02000503020000020003"/>
                        </a:rPr>
                        <a:t>Total</a:t>
                      </a:r>
                    </a:p>
                  </a:txBody>
                  <a:tcPr anchor="ctr">
                    <a:solidFill>
                      <a:schemeClr val="accent6"/>
                    </a:solidFill>
                  </a:tcPr>
                </a:tc>
                <a:extLst>
                  <a:ext uri="{0D108BD9-81ED-4DB2-BD59-A6C34878D82A}">
                    <a16:rowId xmlns:a16="http://schemas.microsoft.com/office/drawing/2014/main" val="3863082997"/>
                  </a:ext>
                </a:extLst>
              </a:tr>
              <a:tr h="50400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latin typeface="Avenir Book" panose="02000503020000020003"/>
                        </a:rPr>
                        <a:t>1.1  Stakeholder Interviews and write-ups x </a:t>
                      </a:r>
                      <a:r>
                        <a:rPr lang="en-GB" sz="1400" dirty="0">
                          <a:highlight>
                            <a:srgbClr val="FFFF00"/>
                          </a:highlight>
                          <a:latin typeface="Avenir Book" panose="02000503020000020003"/>
                        </a:rPr>
                        <a:t>n</a:t>
                      </a: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extLst>
                  <a:ext uri="{0D108BD9-81ED-4DB2-BD59-A6C34878D82A}">
                    <a16:rowId xmlns:a16="http://schemas.microsoft.com/office/drawing/2014/main" val="1092084958"/>
                  </a:ext>
                </a:extLst>
              </a:tr>
              <a:tr h="50400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latin typeface="Avenir Book" panose="02000503020000020003"/>
                        </a:rPr>
                        <a:t>1.2  Workshops and write-ups x </a:t>
                      </a:r>
                      <a:r>
                        <a:rPr lang="en-GB" sz="1400" dirty="0">
                          <a:highlight>
                            <a:srgbClr val="FFFF00"/>
                          </a:highlight>
                          <a:latin typeface="Avenir Book" panose="02000503020000020003"/>
                        </a:rPr>
                        <a:t>n</a:t>
                      </a: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extLst>
                  <a:ext uri="{0D108BD9-81ED-4DB2-BD59-A6C34878D82A}">
                    <a16:rowId xmlns:a16="http://schemas.microsoft.com/office/drawing/2014/main" val="2918510636"/>
                  </a:ext>
                </a:extLst>
              </a:tr>
              <a:tr h="50400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latin typeface="Avenir Book" panose="02000503020000020003"/>
                        </a:rPr>
                        <a:t>1.3  Mapping exercise against Luton 2040 Vision</a:t>
                      </a: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extLst>
                  <a:ext uri="{0D108BD9-81ED-4DB2-BD59-A6C34878D82A}">
                    <a16:rowId xmlns:a16="http://schemas.microsoft.com/office/drawing/2014/main" val="1092286201"/>
                  </a:ext>
                </a:extLst>
              </a:tr>
              <a:tr h="50400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latin typeface="Avenir Book" panose="02000503020000020003"/>
                        </a:rPr>
                        <a:t>1.4  Facilitate co-production of vision and objectives</a:t>
                      </a: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extLst>
                  <a:ext uri="{0D108BD9-81ED-4DB2-BD59-A6C34878D82A}">
                    <a16:rowId xmlns:a16="http://schemas.microsoft.com/office/drawing/2014/main" val="2358857414"/>
                  </a:ext>
                </a:extLst>
              </a:tr>
              <a:tr h="50400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b="1" dirty="0">
                          <a:latin typeface="Avenir Book" panose="02000503020000020003"/>
                        </a:rPr>
                        <a:t>Total</a:t>
                      </a: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tc>
                  <a:txBody>
                    <a:bodyPr/>
                    <a:lstStyle/>
                    <a:p>
                      <a:pPr>
                        <a:lnSpc>
                          <a:spcPct val="150000"/>
                        </a:lnSpc>
                      </a:pPr>
                      <a:endParaRPr lang="en-GB" sz="1400" dirty="0">
                        <a:latin typeface="Avenir Book" panose="02000503020000020003"/>
                      </a:endParaRPr>
                    </a:p>
                  </a:txBody>
                  <a:tcPr anchor="ctr"/>
                </a:tc>
                <a:extLst>
                  <a:ext uri="{0D108BD9-81ED-4DB2-BD59-A6C34878D82A}">
                    <a16:rowId xmlns:a16="http://schemas.microsoft.com/office/drawing/2014/main" val="2233109553"/>
                  </a:ext>
                </a:extLst>
              </a:tr>
            </a:tbl>
          </a:graphicData>
        </a:graphic>
      </p:graphicFrame>
    </p:spTree>
    <p:extLst>
      <p:ext uri="{BB962C8B-B14F-4D97-AF65-F5344CB8AC3E}">
        <p14:creationId xmlns:p14="http://schemas.microsoft.com/office/powerpoint/2010/main" val="270774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395F-4A2A-1BA1-39A7-9A2A98F2308F}"/>
              </a:ext>
            </a:extLst>
          </p:cNvPr>
          <p:cNvSpPr>
            <a:spLocks noGrp="1"/>
          </p:cNvSpPr>
          <p:nvPr>
            <p:ph type="title"/>
          </p:nvPr>
        </p:nvSpPr>
        <p:spPr/>
        <p:txBody>
          <a:bodyPr/>
          <a:lstStyle/>
          <a:p>
            <a:r>
              <a:rPr lang="en-US" sz="3200" dirty="0">
                <a:latin typeface="Avenir Book" panose="02000503020000020003"/>
              </a:rPr>
              <a:t>Resources – </a:t>
            </a:r>
            <a:r>
              <a:rPr lang="en-US" sz="3200" dirty="0">
                <a:highlight>
                  <a:srgbClr val="FFFF00"/>
                </a:highlight>
                <a:latin typeface="Avenir Book" panose="02000503020000020003"/>
              </a:rPr>
              <a:t>TBC once scope </a:t>
            </a:r>
            <a:r>
              <a:rPr lang="en-US" sz="3200" dirty="0" err="1">
                <a:highlight>
                  <a:srgbClr val="FFFF00"/>
                </a:highlight>
                <a:latin typeface="Avenir Book" panose="02000503020000020003"/>
              </a:rPr>
              <a:t>finalised</a:t>
            </a:r>
            <a:endParaRPr lang="en-US" sz="3200" dirty="0">
              <a:highlight>
                <a:srgbClr val="FFFF00"/>
              </a:highlight>
              <a:latin typeface="Avenir Book" panose="02000503020000020003"/>
            </a:endParaRPr>
          </a:p>
        </p:txBody>
      </p:sp>
      <p:graphicFrame>
        <p:nvGraphicFramePr>
          <p:cNvPr id="18" name="Table 18">
            <a:extLst>
              <a:ext uri="{FF2B5EF4-FFF2-40B4-BE49-F238E27FC236}">
                <a16:creationId xmlns:a16="http://schemas.microsoft.com/office/drawing/2014/main" id="{7AF0DBD8-AE12-F80E-13D9-287C3F8583D9}"/>
              </a:ext>
            </a:extLst>
          </p:cNvPr>
          <p:cNvGraphicFramePr>
            <a:graphicFrameLocks noGrp="1"/>
          </p:cNvGraphicFramePr>
          <p:nvPr>
            <p:extLst>
              <p:ext uri="{D42A27DB-BD31-4B8C-83A1-F6EECF244321}">
                <p14:modId xmlns:p14="http://schemas.microsoft.com/office/powerpoint/2010/main" val="1889141145"/>
              </p:ext>
            </p:extLst>
          </p:nvPr>
        </p:nvGraphicFramePr>
        <p:xfrm>
          <a:off x="780377" y="1276097"/>
          <a:ext cx="10631245" cy="4724400"/>
        </p:xfrm>
        <a:graphic>
          <a:graphicData uri="http://schemas.openxmlformats.org/drawingml/2006/table">
            <a:tbl>
              <a:tblPr firstRow="1" bandRow="1">
                <a:tableStyleId>{93296810-A885-4BE3-A3E7-6D5BEEA58F35}</a:tableStyleId>
              </a:tblPr>
              <a:tblGrid>
                <a:gridCol w="4108590">
                  <a:extLst>
                    <a:ext uri="{9D8B030D-6E8A-4147-A177-3AD203B41FA5}">
                      <a16:colId xmlns:a16="http://schemas.microsoft.com/office/drawing/2014/main" val="572135657"/>
                    </a:ext>
                  </a:extLst>
                </a:gridCol>
                <a:gridCol w="1304531">
                  <a:extLst>
                    <a:ext uri="{9D8B030D-6E8A-4147-A177-3AD203B41FA5}">
                      <a16:colId xmlns:a16="http://schemas.microsoft.com/office/drawing/2014/main" val="4253494959"/>
                    </a:ext>
                  </a:extLst>
                </a:gridCol>
                <a:gridCol w="1304531">
                  <a:extLst>
                    <a:ext uri="{9D8B030D-6E8A-4147-A177-3AD203B41FA5}">
                      <a16:colId xmlns:a16="http://schemas.microsoft.com/office/drawing/2014/main" val="3431912448"/>
                    </a:ext>
                  </a:extLst>
                </a:gridCol>
                <a:gridCol w="1304531">
                  <a:extLst>
                    <a:ext uri="{9D8B030D-6E8A-4147-A177-3AD203B41FA5}">
                      <a16:colId xmlns:a16="http://schemas.microsoft.com/office/drawing/2014/main" val="3451437903"/>
                    </a:ext>
                  </a:extLst>
                </a:gridCol>
                <a:gridCol w="1304531">
                  <a:extLst>
                    <a:ext uri="{9D8B030D-6E8A-4147-A177-3AD203B41FA5}">
                      <a16:colId xmlns:a16="http://schemas.microsoft.com/office/drawing/2014/main" val="4065960972"/>
                    </a:ext>
                  </a:extLst>
                </a:gridCol>
                <a:gridCol w="1304531">
                  <a:extLst>
                    <a:ext uri="{9D8B030D-6E8A-4147-A177-3AD203B41FA5}">
                      <a16:colId xmlns:a16="http://schemas.microsoft.com/office/drawing/2014/main" val="1030646632"/>
                    </a:ext>
                  </a:extLst>
                </a:gridCol>
              </a:tblGrid>
              <a:tr h="216000">
                <a:tc>
                  <a:txBody>
                    <a:bodyPr/>
                    <a:lstStyle/>
                    <a:p>
                      <a:endParaRPr lang="en-GB" sz="1400" dirty="0">
                        <a:latin typeface="Avenir Book" panose="02000503020000020003"/>
                      </a:endParaRPr>
                    </a:p>
                  </a:txBody>
                  <a:tcPr anchor="ctr">
                    <a:noFill/>
                  </a:tcPr>
                </a:tc>
                <a:tc gridSpan="5">
                  <a:txBody>
                    <a:bodyPr/>
                    <a:lstStyle/>
                    <a:p>
                      <a:pPr algn="ctr"/>
                      <a:r>
                        <a:rPr lang="en-GB" sz="1400" dirty="0">
                          <a:latin typeface="Avenir Book" panose="02000503020000020003"/>
                        </a:rPr>
                        <a:t>Resource Allocation (Days)</a:t>
                      </a:r>
                    </a:p>
                  </a:txBody>
                  <a:tcPr anchor="ctr"/>
                </a:tc>
                <a:tc hMerge="1">
                  <a:txBody>
                    <a:bodyPr/>
                    <a:lstStyle/>
                    <a:p>
                      <a:endParaRPr lang="en-GB" sz="1400" dirty="0">
                        <a:latin typeface="Avenir Book" panose="02000503020000020003"/>
                      </a:endParaRPr>
                    </a:p>
                  </a:txBody>
                  <a:tcPr anchor="ctr"/>
                </a:tc>
                <a:tc hMerge="1">
                  <a:txBody>
                    <a:bodyPr/>
                    <a:lstStyle/>
                    <a:p>
                      <a:endParaRPr lang="en-GB" sz="1400" dirty="0">
                        <a:latin typeface="Avenir Book" panose="02000503020000020003"/>
                      </a:endParaRPr>
                    </a:p>
                  </a:txBody>
                  <a:tcPr anchor="ctr"/>
                </a:tc>
                <a:tc hMerge="1">
                  <a:txBody>
                    <a:bodyPr/>
                    <a:lstStyle/>
                    <a:p>
                      <a:endParaRPr lang="en-GB" sz="1400" dirty="0">
                        <a:latin typeface="Avenir Book" panose="02000503020000020003"/>
                      </a:endParaRPr>
                    </a:p>
                  </a:txBody>
                  <a:tcPr anchor="ctr"/>
                </a:tc>
                <a:tc hMerge="1">
                  <a:txBody>
                    <a:bodyPr/>
                    <a:lstStyle/>
                    <a:p>
                      <a:pPr algn="ctr"/>
                      <a:endParaRPr lang="en-GB" sz="1400" dirty="0">
                        <a:latin typeface="Avenir Book" panose="02000503020000020003"/>
                      </a:endParaRPr>
                    </a:p>
                  </a:txBody>
                  <a:tcPr anchor="ctr"/>
                </a:tc>
                <a:extLst>
                  <a:ext uri="{0D108BD9-81ED-4DB2-BD59-A6C34878D82A}">
                    <a16:rowId xmlns:a16="http://schemas.microsoft.com/office/drawing/2014/main" val="4046528569"/>
                  </a:ext>
                </a:extLst>
              </a:tr>
              <a:tr h="216000">
                <a:tc>
                  <a:txBody>
                    <a:bodyPr/>
                    <a:lstStyle/>
                    <a:p>
                      <a:r>
                        <a:rPr lang="en-GB" sz="1400" b="1" dirty="0">
                          <a:solidFill>
                            <a:schemeClr val="bg1"/>
                          </a:solidFill>
                          <a:latin typeface="Avenir Book" panose="02000503020000020003"/>
                        </a:rPr>
                        <a:t>Phase 2: Identify Key Challenges and Opportunities</a:t>
                      </a:r>
                    </a:p>
                  </a:txBody>
                  <a:tcPr anchor="ctr">
                    <a:solidFill>
                      <a:schemeClr val="accent6"/>
                    </a:solidFill>
                  </a:tcPr>
                </a:tc>
                <a:tc>
                  <a:txBody>
                    <a:bodyPr/>
                    <a:lstStyle/>
                    <a:p>
                      <a:pPr algn="ctr"/>
                      <a:r>
                        <a:rPr lang="en-GB" sz="1400" b="1" dirty="0">
                          <a:solidFill>
                            <a:schemeClr val="bg1"/>
                          </a:solidFill>
                          <a:latin typeface="Avenir Book" panose="02000503020000020003"/>
                        </a:rPr>
                        <a:t>Role 1</a:t>
                      </a:r>
                    </a:p>
                  </a:txBody>
                  <a:tcPr anchor="ctr">
                    <a:solidFill>
                      <a:schemeClr val="accent6"/>
                    </a:solidFill>
                  </a:tcPr>
                </a:tc>
                <a:tc>
                  <a:txBody>
                    <a:bodyPr/>
                    <a:lstStyle/>
                    <a:p>
                      <a:pPr algn="ctr"/>
                      <a:r>
                        <a:rPr lang="en-GB" sz="1400" b="1" dirty="0">
                          <a:solidFill>
                            <a:schemeClr val="bg1"/>
                          </a:solidFill>
                          <a:latin typeface="Avenir Book" panose="02000503020000020003"/>
                        </a:rPr>
                        <a:t>Role 2</a:t>
                      </a:r>
                    </a:p>
                  </a:txBody>
                  <a:tcPr anchor="ctr">
                    <a:solidFill>
                      <a:schemeClr val="accent6"/>
                    </a:solidFill>
                  </a:tcPr>
                </a:tc>
                <a:tc>
                  <a:txBody>
                    <a:bodyPr/>
                    <a:lstStyle/>
                    <a:p>
                      <a:pPr algn="ctr"/>
                      <a:r>
                        <a:rPr lang="en-GB" sz="1400" b="1" dirty="0">
                          <a:solidFill>
                            <a:schemeClr val="bg1"/>
                          </a:solidFill>
                          <a:latin typeface="Avenir Book" panose="02000503020000020003"/>
                        </a:rPr>
                        <a:t>Role 3</a:t>
                      </a:r>
                    </a:p>
                  </a:txBody>
                  <a:tcPr anchor="ctr">
                    <a:solidFill>
                      <a:schemeClr val="accent6"/>
                    </a:solidFill>
                  </a:tcPr>
                </a:tc>
                <a:tc>
                  <a:txBody>
                    <a:bodyPr/>
                    <a:lstStyle/>
                    <a:p>
                      <a:pPr algn="ctr"/>
                      <a:r>
                        <a:rPr lang="en-GB" sz="1400" b="1" dirty="0">
                          <a:solidFill>
                            <a:schemeClr val="bg1"/>
                          </a:solidFill>
                          <a:latin typeface="Avenir Book" panose="02000503020000020003"/>
                        </a:rPr>
                        <a:t>Role 4</a:t>
                      </a:r>
                    </a:p>
                  </a:txBody>
                  <a:tcPr anchor="ctr">
                    <a:solidFill>
                      <a:schemeClr val="accent6"/>
                    </a:solidFill>
                  </a:tcPr>
                </a:tc>
                <a:tc>
                  <a:txBody>
                    <a:bodyPr/>
                    <a:lstStyle/>
                    <a:p>
                      <a:pPr algn="ctr"/>
                      <a:r>
                        <a:rPr lang="en-GB" sz="1400" b="1" dirty="0">
                          <a:solidFill>
                            <a:schemeClr val="bg1"/>
                          </a:solidFill>
                          <a:latin typeface="Avenir Book" panose="02000503020000020003"/>
                        </a:rPr>
                        <a:t>Total</a:t>
                      </a:r>
                    </a:p>
                  </a:txBody>
                  <a:tcPr anchor="ctr">
                    <a:solidFill>
                      <a:schemeClr val="accent6"/>
                    </a:solidFill>
                  </a:tcPr>
                </a:tc>
                <a:extLst>
                  <a:ext uri="{0D108BD9-81ED-4DB2-BD59-A6C34878D82A}">
                    <a16:rowId xmlns:a16="http://schemas.microsoft.com/office/drawing/2014/main" val="38630829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2.1</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131134653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2.2</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251910685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2.3</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29109641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2.4</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359798672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2.5</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182253479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2.6</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109208495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2.7</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291851063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2.8</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109228620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2.9</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235885741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2.10</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223310955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2.11</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290063753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2.12</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16257731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2.13</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108580087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Book" panose="02000503020000020003"/>
                        </a:rPr>
                        <a:t>2.14</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86391177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venir Book" panose="02000503020000020003"/>
                        </a:rPr>
                        <a:t>Total</a:t>
                      </a: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tc>
                  <a:txBody>
                    <a:bodyPr/>
                    <a:lstStyle/>
                    <a:p>
                      <a:pPr>
                        <a:lnSpc>
                          <a:spcPct val="100000"/>
                        </a:lnSpc>
                      </a:pPr>
                      <a:endParaRPr lang="en-GB" sz="1200" dirty="0">
                        <a:latin typeface="Avenir Book" panose="02000503020000020003"/>
                      </a:endParaRPr>
                    </a:p>
                  </a:txBody>
                  <a:tcPr anchor="ctr"/>
                </a:tc>
                <a:extLst>
                  <a:ext uri="{0D108BD9-81ED-4DB2-BD59-A6C34878D82A}">
                    <a16:rowId xmlns:a16="http://schemas.microsoft.com/office/drawing/2014/main" val="1273125305"/>
                  </a:ext>
                </a:extLst>
              </a:tr>
            </a:tbl>
          </a:graphicData>
        </a:graphic>
      </p:graphicFrame>
    </p:spTree>
    <p:extLst>
      <p:ext uri="{BB962C8B-B14F-4D97-AF65-F5344CB8AC3E}">
        <p14:creationId xmlns:p14="http://schemas.microsoft.com/office/powerpoint/2010/main" val="260711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91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395F-4A2A-1BA1-39A7-9A2A98F2308F}"/>
              </a:ext>
            </a:extLst>
          </p:cNvPr>
          <p:cNvSpPr>
            <a:spLocks noGrp="1"/>
          </p:cNvSpPr>
          <p:nvPr>
            <p:ph type="title"/>
          </p:nvPr>
        </p:nvSpPr>
        <p:spPr/>
        <p:txBody>
          <a:bodyPr/>
          <a:lstStyle/>
          <a:p>
            <a:r>
              <a:rPr lang="en-US" sz="3200" dirty="0"/>
              <a:t>Background and Requirement</a:t>
            </a:r>
          </a:p>
        </p:txBody>
      </p:sp>
      <p:sp>
        <p:nvSpPr>
          <p:cNvPr id="10" name="Text Placeholder 2">
            <a:extLst>
              <a:ext uri="{FF2B5EF4-FFF2-40B4-BE49-F238E27FC236}">
                <a16:creationId xmlns:a16="http://schemas.microsoft.com/office/drawing/2014/main" id="{DDC34647-05BB-18F2-E5DA-A97C13E4DA16}"/>
              </a:ext>
            </a:extLst>
          </p:cNvPr>
          <p:cNvSpPr>
            <a:spLocks noGrp="1"/>
          </p:cNvSpPr>
          <p:nvPr>
            <p:ph type="body" sz="quarter" idx="13"/>
          </p:nvPr>
        </p:nvSpPr>
        <p:spPr>
          <a:xfrm>
            <a:off x="357809" y="1584336"/>
            <a:ext cx="11476382" cy="4520423"/>
          </a:xfrm>
        </p:spPr>
        <p:txBody>
          <a:bodyPr/>
          <a:lstStyle/>
          <a:p>
            <a:pPr algn="just"/>
            <a:r>
              <a:rPr lang="en-GB" dirty="0"/>
              <a:t>Building and Technical Services (BTS) is the council’s in-house delivery organisation for repairs and maintenance.</a:t>
            </a:r>
          </a:p>
          <a:p>
            <a:pPr algn="just"/>
            <a:r>
              <a:rPr lang="en-GB" dirty="0"/>
              <a:t>BTS provides planned and reactive repairs and maintenance for the council’s housing estate.  It should also have first refusal on any works required by Corporate Property under £75k, but this does not always happen in practice.</a:t>
            </a:r>
          </a:p>
          <a:p>
            <a:pPr algn="just"/>
            <a:r>
              <a:rPr lang="en-GB" dirty="0"/>
              <a:t>It operates as a quasi-commercial delivery arm, being a wholly owned department of the council but operating its own website and shadow P&amp;L account.</a:t>
            </a:r>
          </a:p>
          <a:p>
            <a:pPr algn="just"/>
            <a:r>
              <a:rPr lang="en-GB" dirty="0"/>
              <a:t>BTS is often caught between two stools – on one hand being expected to operate in a commercial manner, on the other still being subject to public sector rules and procedures.</a:t>
            </a:r>
          </a:p>
          <a:p>
            <a:pPr algn="just"/>
            <a:r>
              <a:rPr lang="en-GB" dirty="0"/>
              <a:t>The council’s ideal outcome is to achieve the optimum balance of both - transforming the service to be more profitable and operate with greater commercial acumen, while maintaining a strong public sector ethos for quality, compassion and good governance.</a:t>
            </a:r>
          </a:p>
          <a:p>
            <a:pPr algn="just"/>
            <a:r>
              <a:rPr lang="en-GB" dirty="0"/>
              <a:t>Options such as outsourcing or entering into a joint venture with a private contractor have been ruled out.  The project sponsors do not think these options will be politically acceptable to the council and they have therefore been excluded from the scope of the review.</a:t>
            </a:r>
          </a:p>
          <a:p>
            <a:pPr algn="just"/>
            <a:r>
              <a:rPr lang="en-GB" dirty="0"/>
              <a:t>Reviews of BTS have been undertaken in the past but these have not produced a conclusive set of recommendations and actions.</a:t>
            </a:r>
          </a:p>
          <a:p>
            <a:pPr algn="just"/>
            <a:r>
              <a:rPr lang="en-GB" dirty="0"/>
              <a:t>The sponsors wish to commission a review that will provide clear, actionable recommendations to take forward.</a:t>
            </a:r>
          </a:p>
          <a:p>
            <a:pPr lvl="1" algn="just">
              <a:buFont typeface="Courier New" panose="02070309020205020404" pitchFamily="49" charset="0"/>
              <a:buChar char="o"/>
            </a:pPr>
            <a:endParaRPr lang="en-GB" dirty="0"/>
          </a:p>
        </p:txBody>
      </p:sp>
    </p:spTree>
    <p:extLst>
      <p:ext uri="{BB962C8B-B14F-4D97-AF65-F5344CB8AC3E}">
        <p14:creationId xmlns:p14="http://schemas.microsoft.com/office/powerpoint/2010/main" val="155701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4893-A7D8-E118-D1E1-586B4073AF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F0C53-1504-C59C-F84A-51848B97C2EA}"/>
              </a:ext>
            </a:extLst>
          </p:cNvPr>
          <p:cNvSpPr>
            <a:spLocks noGrp="1"/>
          </p:cNvSpPr>
          <p:nvPr>
            <p:ph type="title"/>
          </p:nvPr>
        </p:nvSpPr>
        <p:spPr/>
        <p:txBody>
          <a:bodyPr/>
          <a:lstStyle/>
          <a:p>
            <a:r>
              <a:rPr lang="en-US" sz="3200" dirty="0">
                <a:latin typeface="Avenir Book" panose="02000503020000020003"/>
              </a:rPr>
              <a:t>Project Approach</a:t>
            </a:r>
          </a:p>
        </p:txBody>
      </p:sp>
      <p:pic>
        <p:nvPicPr>
          <p:cNvPr id="10" name="Graphic 9" descr="Badge 1 with solid fill">
            <a:extLst>
              <a:ext uri="{FF2B5EF4-FFF2-40B4-BE49-F238E27FC236}">
                <a16:creationId xmlns:a16="http://schemas.microsoft.com/office/drawing/2014/main" id="{8230B0A9-B227-319D-1D6D-112A2BCC861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68117" y="2342558"/>
            <a:ext cx="968651" cy="968651"/>
          </a:xfrm>
          <a:prstGeom prst="rect">
            <a:avLst/>
          </a:prstGeom>
        </p:spPr>
      </p:pic>
      <p:pic>
        <p:nvPicPr>
          <p:cNvPr id="12" name="Graphic 11" descr="Badge with solid fill">
            <a:extLst>
              <a:ext uri="{FF2B5EF4-FFF2-40B4-BE49-F238E27FC236}">
                <a16:creationId xmlns:a16="http://schemas.microsoft.com/office/drawing/2014/main" id="{C3858E4F-4363-E2B6-AB4A-527DE7F5BBB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295401" y="2342558"/>
            <a:ext cx="968651" cy="968651"/>
          </a:xfrm>
          <a:prstGeom prst="rect">
            <a:avLst/>
          </a:prstGeom>
        </p:spPr>
      </p:pic>
      <p:pic>
        <p:nvPicPr>
          <p:cNvPr id="14" name="Graphic 13" descr="Badge 3 with solid fill">
            <a:extLst>
              <a:ext uri="{FF2B5EF4-FFF2-40B4-BE49-F238E27FC236}">
                <a16:creationId xmlns:a16="http://schemas.microsoft.com/office/drawing/2014/main" id="{4F882D4A-C986-C732-3405-6D8144C7BAE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678101" y="2342558"/>
            <a:ext cx="968651" cy="968651"/>
          </a:xfrm>
          <a:prstGeom prst="rect">
            <a:avLst/>
          </a:prstGeom>
        </p:spPr>
      </p:pic>
      <p:sp>
        <p:nvSpPr>
          <p:cNvPr id="16" name="Rectangle 15">
            <a:extLst>
              <a:ext uri="{FF2B5EF4-FFF2-40B4-BE49-F238E27FC236}">
                <a16:creationId xmlns:a16="http://schemas.microsoft.com/office/drawing/2014/main" id="{AD86CE17-1CE1-A7F7-C491-974966B0DBF2}"/>
              </a:ext>
            </a:extLst>
          </p:cNvPr>
          <p:cNvSpPr/>
          <p:nvPr/>
        </p:nvSpPr>
        <p:spPr>
          <a:xfrm>
            <a:off x="206606" y="3470218"/>
            <a:ext cx="2602504" cy="584775"/>
          </a:xfrm>
          <a:prstGeom prst="rect">
            <a:avLst/>
          </a:prstGeom>
        </p:spPr>
        <p:txBody>
          <a:bodyPr wrap="square">
            <a:spAutoFit/>
          </a:bodyPr>
          <a:lstStyle/>
          <a:p>
            <a:pPr marR="0" lvl="0" algn="ctr" defTabSz="914400" rtl="0" eaLnBrk="1" fontAlgn="auto" latinLnBrk="0" hangingPunct="1">
              <a:spcBef>
                <a:spcPts val="0"/>
              </a:spcBef>
              <a:buClr>
                <a:srgbClr val="70AD47"/>
              </a:buClr>
              <a:buSzTx/>
              <a:tabLst/>
              <a:defRPr/>
            </a:pPr>
            <a:r>
              <a:rPr kumimoji="0" lang="en-GB" sz="1600" b="1" i="0" u="none" strike="noStrike" kern="1200" cap="none" spc="0" normalizeH="0" baseline="0" noProof="0" dirty="0">
                <a:ln>
                  <a:noFill/>
                </a:ln>
                <a:solidFill>
                  <a:schemeClr val="accent6"/>
                </a:solidFill>
                <a:effectLst/>
                <a:uLnTx/>
                <a:uFillTx/>
                <a:latin typeface="Avenir Book" panose="02000503020000020003"/>
              </a:rPr>
              <a:t>Define Vision and Objectives</a:t>
            </a:r>
          </a:p>
        </p:txBody>
      </p:sp>
      <p:sp>
        <p:nvSpPr>
          <p:cNvPr id="18" name="Rectangle 17">
            <a:extLst>
              <a:ext uri="{FF2B5EF4-FFF2-40B4-BE49-F238E27FC236}">
                <a16:creationId xmlns:a16="http://schemas.microsoft.com/office/drawing/2014/main" id="{2077EA2C-1746-4BF1-EBFF-97B67C3B5CCF}"/>
              </a:ext>
            </a:extLst>
          </p:cNvPr>
          <p:cNvSpPr/>
          <p:nvPr/>
        </p:nvSpPr>
        <p:spPr>
          <a:xfrm>
            <a:off x="7582724" y="3477320"/>
            <a:ext cx="2315272" cy="348109"/>
          </a:xfrm>
          <a:prstGeom prst="rect">
            <a:avLst/>
          </a:prstGeom>
        </p:spPr>
        <p:txBody>
          <a:bodyPr wrap="square">
            <a:spAutoFit/>
          </a:bodyPr>
          <a:lstStyle/>
          <a:p>
            <a:pPr marR="0" lvl="0" algn="ctr" defTabSz="914400" rtl="0" eaLnBrk="1" fontAlgn="auto" latinLnBrk="0" hangingPunct="1">
              <a:lnSpc>
                <a:spcPct val="110000"/>
              </a:lnSpc>
              <a:spcBef>
                <a:spcPts val="0"/>
              </a:spcBef>
              <a:buClr>
                <a:srgbClr val="70AD47"/>
              </a:buClr>
              <a:buSzTx/>
              <a:tabLst/>
              <a:defRPr/>
            </a:pPr>
            <a:r>
              <a:rPr lang="en-GB" sz="1600" b="1" dirty="0">
                <a:solidFill>
                  <a:schemeClr val="accent6"/>
                </a:solidFill>
                <a:latin typeface="Avenir Book" panose="02000503020000020003"/>
              </a:rPr>
              <a:t>Develop </a:t>
            </a:r>
            <a:r>
              <a:rPr kumimoji="0" lang="en-GB" sz="1600" b="1" i="0" u="none" strike="noStrike" kern="1200" cap="none" spc="0" normalizeH="0" baseline="0" noProof="0" dirty="0">
                <a:ln>
                  <a:noFill/>
                </a:ln>
                <a:solidFill>
                  <a:schemeClr val="accent6"/>
                </a:solidFill>
                <a:effectLst/>
                <a:uLnTx/>
                <a:uFillTx/>
                <a:latin typeface="Avenir Book" panose="02000503020000020003"/>
              </a:rPr>
              <a:t>Business Case</a:t>
            </a:r>
          </a:p>
        </p:txBody>
      </p:sp>
      <p:pic>
        <p:nvPicPr>
          <p:cNvPr id="20" name="Graphic 19" descr="Badge 4 with solid fill">
            <a:extLst>
              <a:ext uri="{FF2B5EF4-FFF2-40B4-BE49-F238E27FC236}">
                <a16:creationId xmlns:a16="http://schemas.microsoft.com/office/drawing/2014/main" id="{543E278B-ECDF-6A0F-E2C3-731AB4AFAA2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220131" y="2342558"/>
            <a:ext cx="968651" cy="968651"/>
          </a:xfrm>
          <a:prstGeom prst="rect">
            <a:avLst/>
          </a:prstGeom>
        </p:spPr>
      </p:pic>
      <p:pic>
        <p:nvPicPr>
          <p:cNvPr id="21" name="Graphic 20" descr="Badge 5 with solid fill">
            <a:extLst>
              <a:ext uri="{FF2B5EF4-FFF2-40B4-BE49-F238E27FC236}">
                <a16:creationId xmlns:a16="http://schemas.microsoft.com/office/drawing/2014/main" id="{3D3C90AE-AB63-10ED-994F-1D67C88C9AD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10519700" y="2342558"/>
            <a:ext cx="968651" cy="968651"/>
          </a:xfrm>
          <a:prstGeom prst="rect">
            <a:avLst/>
          </a:prstGeom>
        </p:spPr>
      </p:pic>
      <p:sp>
        <p:nvSpPr>
          <p:cNvPr id="27" name="TextBox 26">
            <a:extLst>
              <a:ext uri="{FF2B5EF4-FFF2-40B4-BE49-F238E27FC236}">
                <a16:creationId xmlns:a16="http://schemas.microsoft.com/office/drawing/2014/main" id="{4E52A900-F811-4555-0C8C-FE78855A341E}"/>
              </a:ext>
            </a:extLst>
          </p:cNvPr>
          <p:cNvSpPr txBox="1"/>
          <p:nvPr/>
        </p:nvSpPr>
        <p:spPr>
          <a:xfrm>
            <a:off x="249849" y="4082568"/>
            <a:ext cx="242633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Clr>
                <a:schemeClr val="accent6"/>
              </a:buClr>
            </a:pPr>
            <a:r>
              <a:rPr lang="en-GB" sz="1400" dirty="0">
                <a:latin typeface="Avenir Book" panose="02000503020000020003"/>
              </a:rPr>
              <a:t>Phase 1 will define the vision and objectives for the service in order to agree the level of commercial ambition and set the criteria against which to assess current performance and future options.</a:t>
            </a:r>
          </a:p>
        </p:txBody>
      </p:sp>
      <p:sp>
        <p:nvSpPr>
          <p:cNvPr id="30" name="TextBox 29">
            <a:extLst>
              <a:ext uri="{FF2B5EF4-FFF2-40B4-BE49-F238E27FC236}">
                <a16:creationId xmlns:a16="http://schemas.microsoft.com/office/drawing/2014/main" id="{AF74DAA0-3E8C-253D-9DE2-9B323FE0FBC6}"/>
              </a:ext>
            </a:extLst>
          </p:cNvPr>
          <p:cNvSpPr txBox="1"/>
          <p:nvPr/>
        </p:nvSpPr>
        <p:spPr>
          <a:xfrm>
            <a:off x="1407726" y="7464875"/>
            <a:ext cx="1341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venir Book" panose="02000503020000020003"/>
              </a:rPr>
              <a:t>Week 9</a:t>
            </a:r>
          </a:p>
        </p:txBody>
      </p:sp>
      <p:sp>
        <p:nvSpPr>
          <p:cNvPr id="4" name="TextBox 3">
            <a:extLst>
              <a:ext uri="{FF2B5EF4-FFF2-40B4-BE49-F238E27FC236}">
                <a16:creationId xmlns:a16="http://schemas.microsoft.com/office/drawing/2014/main" id="{4DB2A494-A7B3-A9DA-1AF8-115A63496D4C}"/>
              </a:ext>
            </a:extLst>
          </p:cNvPr>
          <p:cNvSpPr txBox="1"/>
          <p:nvPr/>
        </p:nvSpPr>
        <p:spPr>
          <a:xfrm>
            <a:off x="278821" y="1457373"/>
            <a:ext cx="49055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chemeClr val="accent4"/>
                </a:solidFill>
                <a:latin typeface="Avenir Book" panose="02000503020000020003"/>
              </a:rPr>
              <a:t>Phases 1 and 2 to be delivered under the initial commission, </a:t>
            </a:r>
          </a:p>
          <a:p>
            <a:r>
              <a:rPr lang="en-GB" sz="1400" dirty="0">
                <a:solidFill>
                  <a:schemeClr val="accent4"/>
                </a:solidFill>
                <a:latin typeface="Avenir Book" panose="02000503020000020003"/>
              </a:rPr>
              <a:t>in order to review findings from phase 2 and agree next steps</a:t>
            </a:r>
          </a:p>
        </p:txBody>
      </p:sp>
      <p:cxnSp>
        <p:nvCxnSpPr>
          <p:cNvPr id="11" name="Straight Arrow Connector 10">
            <a:extLst>
              <a:ext uri="{FF2B5EF4-FFF2-40B4-BE49-F238E27FC236}">
                <a16:creationId xmlns:a16="http://schemas.microsoft.com/office/drawing/2014/main" id="{65116184-E587-3ED3-A542-8C905F66C6C4}"/>
              </a:ext>
            </a:extLst>
          </p:cNvPr>
          <p:cNvCxnSpPr>
            <a:cxnSpLocks/>
            <a:stCxn id="10" idx="3"/>
            <a:endCxn id="12" idx="1"/>
          </p:cNvCxnSpPr>
          <p:nvPr/>
        </p:nvCxnSpPr>
        <p:spPr>
          <a:xfrm>
            <a:off x="1936768" y="2826884"/>
            <a:ext cx="1358633"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13B7B31-0F5D-388F-39D4-25B5DD721ACB}"/>
              </a:ext>
            </a:extLst>
          </p:cNvPr>
          <p:cNvCxnSpPr>
            <a:cxnSpLocks/>
            <a:stCxn id="12" idx="3"/>
            <a:endCxn id="14" idx="1"/>
          </p:cNvCxnSpPr>
          <p:nvPr/>
        </p:nvCxnSpPr>
        <p:spPr>
          <a:xfrm>
            <a:off x="4264052" y="2826884"/>
            <a:ext cx="1414049"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5246753-ED36-C976-3D45-3AF77D72C53C}"/>
              </a:ext>
            </a:extLst>
          </p:cNvPr>
          <p:cNvCxnSpPr>
            <a:cxnSpLocks/>
            <a:stCxn id="14" idx="3"/>
            <a:endCxn id="20" idx="1"/>
          </p:cNvCxnSpPr>
          <p:nvPr/>
        </p:nvCxnSpPr>
        <p:spPr>
          <a:xfrm>
            <a:off x="6646752" y="2826884"/>
            <a:ext cx="1573379"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F8E9711-5528-5E1F-AFA4-9F0676A993AC}"/>
              </a:ext>
            </a:extLst>
          </p:cNvPr>
          <p:cNvCxnSpPr>
            <a:cxnSpLocks/>
            <a:stCxn id="20" idx="3"/>
            <a:endCxn id="21" idx="1"/>
          </p:cNvCxnSpPr>
          <p:nvPr/>
        </p:nvCxnSpPr>
        <p:spPr>
          <a:xfrm>
            <a:off x="9188782" y="2826884"/>
            <a:ext cx="1330918"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9A89418-1FAF-3FAD-0D06-D415CF84E52D}"/>
              </a:ext>
            </a:extLst>
          </p:cNvPr>
          <p:cNvSpPr/>
          <p:nvPr/>
        </p:nvSpPr>
        <p:spPr>
          <a:xfrm>
            <a:off x="5076598" y="3477320"/>
            <a:ext cx="2315272" cy="348109"/>
          </a:xfrm>
          <a:prstGeom prst="rect">
            <a:avLst/>
          </a:prstGeom>
        </p:spPr>
        <p:txBody>
          <a:bodyPr wrap="square">
            <a:spAutoFit/>
          </a:bodyPr>
          <a:lstStyle/>
          <a:p>
            <a:pPr marR="0" lvl="0" algn="ctr" defTabSz="914400" rtl="0" eaLnBrk="1" fontAlgn="auto" latinLnBrk="0" hangingPunct="1">
              <a:lnSpc>
                <a:spcPct val="110000"/>
              </a:lnSpc>
              <a:spcBef>
                <a:spcPts val="0"/>
              </a:spcBef>
              <a:buClr>
                <a:srgbClr val="70AD47"/>
              </a:buClr>
              <a:buSzTx/>
              <a:tabLst/>
              <a:defRPr/>
            </a:pPr>
            <a:r>
              <a:rPr lang="en-GB" sz="1600" b="1" dirty="0">
                <a:solidFill>
                  <a:schemeClr val="accent6"/>
                </a:solidFill>
                <a:latin typeface="Avenir Book" panose="02000503020000020003"/>
              </a:rPr>
              <a:t>Assess Options</a:t>
            </a:r>
            <a:endParaRPr kumimoji="0" lang="en-GB" sz="1600" b="1" i="0" u="none" strike="noStrike" kern="1200" cap="none" spc="0" normalizeH="0" baseline="0" noProof="0" dirty="0">
              <a:ln>
                <a:noFill/>
              </a:ln>
              <a:solidFill>
                <a:schemeClr val="accent6"/>
              </a:solidFill>
              <a:effectLst/>
              <a:uLnTx/>
              <a:uFillTx/>
              <a:latin typeface="Avenir Book" panose="02000503020000020003"/>
            </a:endParaRPr>
          </a:p>
        </p:txBody>
      </p:sp>
      <p:sp>
        <p:nvSpPr>
          <p:cNvPr id="34" name="Rectangle 33">
            <a:extLst>
              <a:ext uri="{FF2B5EF4-FFF2-40B4-BE49-F238E27FC236}">
                <a16:creationId xmlns:a16="http://schemas.microsoft.com/office/drawing/2014/main" id="{D0B71ADC-7F50-7F6E-47D7-F9A744A96095}"/>
              </a:ext>
            </a:extLst>
          </p:cNvPr>
          <p:cNvSpPr/>
          <p:nvPr/>
        </p:nvSpPr>
        <p:spPr>
          <a:xfrm>
            <a:off x="9834717" y="3464915"/>
            <a:ext cx="2315272" cy="348109"/>
          </a:xfrm>
          <a:prstGeom prst="rect">
            <a:avLst/>
          </a:prstGeom>
        </p:spPr>
        <p:txBody>
          <a:bodyPr wrap="square">
            <a:spAutoFit/>
          </a:bodyPr>
          <a:lstStyle/>
          <a:p>
            <a:pPr marR="0" lvl="0" algn="ctr" defTabSz="914400" rtl="0" eaLnBrk="1" fontAlgn="auto" latinLnBrk="0" hangingPunct="1">
              <a:lnSpc>
                <a:spcPct val="110000"/>
              </a:lnSpc>
              <a:spcBef>
                <a:spcPts val="0"/>
              </a:spcBef>
              <a:buClr>
                <a:srgbClr val="70AD47"/>
              </a:buClr>
              <a:buSzTx/>
              <a:tabLst/>
              <a:defRPr/>
            </a:pPr>
            <a:r>
              <a:rPr kumimoji="0" lang="en-GB" sz="1600" b="1" i="0" u="none" strike="noStrike" kern="1200" cap="none" spc="0" normalizeH="0" baseline="0" noProof="0" dirty="0">
                <a:ln>
                  <a:noFill/>
                </a:ln>
                <a:solidFill>
                  <a:schemeClr val="accent6"/>
                </a:solidFill>
                <a:effectLst/>
                <a:uLnTx/>
                <a:uFillTx/>
                <a:latin typeface="Avenir Book" panose="02000503020000020003"/>
              </a:rPr>
              <a:t>Implementation</a:t>
            </a:r>
          </a:p>
        </p:txBody>
      </p:sp>
      <p:sp>
        <p:nvSpPr>
          <p:cNvPr id="35" name="Rectangle 34">
            <a:extLst>
              <a:ext uri="{FF2B5EF4-FFF2-40B4-BE49-F238E27FC236}">
                <a16:creationId xmlns:a16="http://schemas.microsoft.com/office/drawing/2014/main" id="{9930C0E4-495E-8273-1030-98F14A136AB3}"/>
              </a:ext>
            </a:extLst>
          </p:cNvPr>
          <p:cNvSpPr/>
          <p:nvPr/>
        </p:nvSpPr>
        <p:spPr>
          <a:xfrm>
            <a:off x="2676183" y="3463616"/>
            <a:ext cx="2216903" cy="618952"/>
          </a:xfrm>
          <a:prstGeom prst="rect">
            <a:avLst/>
          </a:prstGeom>
        </p:spPr>
        <p:txBody>
          <a:bodyPr wrap="square">
            <a:spAutoFit/>
          </a:bodyPr>
          <a:lstStyle/>
          <a:p>
            <a:pPr marR="0" lvl="0" algn="ctr" defTabSz="914400" rtl="0" eaLnBrk="1" fontAlgn="auto" latinLnBrk="0" hangingPunct="1">
              <a:lnSpc>
                <a:spcPct val="110000"/>
              </a:lnSpc>
              <a:spcBef>
                <a:spcPts val="0"/>
              </a:spcBef>
              <a:buClr>
                <a:srgbClr val="70AD47"/>
              </a:buClr>
              <a:buSzTx/>
              <a:tabLst/>
              <a:defRPr/>
            </a:pPr>
            <a:r>
              <a:rPr kumimoji="0" lang="en-GB" sz="1600" b="1" i="0" u="none" strike="noStrike" kern="1200" cap="none" spc="0" normalizeH="0" baseline="0" noProof="0" dirty="0">
                <a:ln>
                  <a:noFill/>
                </a:ln>
                <a:solidFill>
                  <a:schemeClr val="accent6"/>
                </a:solidFill>
                <a:effectLst/>
                <a:uLnTx/>
                <a:uFillTx/>
                <a:latin typeface="Avenir Book" panose="02000503020000020003"/>
              </a:rPr>
              <a:t>Identify Key Challenges and Opportunities</a:t>
            </a:r>
          </a:p>
        </p:txBody>
      </p:sp>
      <p:sp>
        <p:nvSpPr>
          <p:cNvPr id="36" name="Rectangle 35">
            <a:extLst>
              <a:ext uri="{FF2B5EF4-FFF2-40B4-BE49-F238E27FC236}">
                <a16:creationId xmlns:a16="http://schemas.microsoft.com/office/drawing/2014/main" id="{A6DAE3A3-FDEA-D31B-2311-DE3A2EEC4400}"/>
              </a:ext>
            </a:extLst>
          </p:cNvPr>
          <p:cNvSpPr/>
          <p:nvPr/>
        </p:nvSpPr>
        <p:spPr>
          <a:xfrm>
            <a:off x="206607" y="2152306"/>
            <a:ext cx="4905556" cy="3979136"/>
          </a:xfrm>
          <a:prstGeom prst="rect">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32FA98E6-1A05-120B-1AE7-346F39102BBB}"/>
              </a:ext>
            </a:extLst>
          </p:cNvPr>
          <p:cNvSpPr txBox="1"/>
          <p:nvPr/>
        </p:nvSpPr>
        <p:spPr>
          <a:xfrm>
            <a:off x="2753694" y="4081086"/>
            <a:ext cx="2303053" cy="18158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Clr>
                <a:schemeClr val="accent6"/>
              </a:buClr>
            </a:pPr>
            <a:r>
              <a:rPr lang="en-GB" sz="1400" dirty="0">
                <a:latin typeface="Avenir Book" panose="02000503020000020003"/>
              </a:rPr>
              <a:t>Phase 2 will undertake a review of the as-is service covering the elements listed on pages 5 and 6.</a:t>
            </a:r>
          </a:p>
          <a:p>
            <a:pPr algn="just">
              <a:buClr>
                <a:schemeClr val="accent6"/>
              </a:buClr>
            </a:pPr>
            <a:endParaRPr lang="en-GB" sz="1400" dirty="0">
              <a:latin typeface="Avenir Book" panose="02000503020000020003"/>
            </a:endParaRPr>
          </a:p>
          <a:p>
            <a:pPr algn="just">
              <a:buClr>
                <a:schemeClr val="accent6"/>
              </a:buClr>
            </a:pPr>
            <a:r>
              <a:rPr lang="en-GB" sz="1400" dirty="0">
                <a:latin typeface="Avenir Book" panose="02000503020000020003"/>
              </a:rPr>
              <a:t>The output of this phase will be a report detailing the challenges and opportunities.</a:t>
            </a:r>
          </a:p>
        </p:txBody>
      </p:sp>
      <p:sp>
        <p:nvSpPr>
          <p:cNvPr id="3" name="TextBox 2">
            <a:extLst>
              <a:ext uri="{FF2B5EF4-FFF2-40B4-BE49-F238E27FC236}">
                <a16:creationId xmlns:a16="http://schemas.microsoft.com/office/drawing/2014/main" id="{42525DBA-0900-4214-8B30-3FC6D4173C25}"/>
              </a:ext>
            </a:extLst>
          </p:cNvPr>
          <p:cNvSpPr txBox="1"/>
          <p:nvPr/>
        </p:nvSpPr>
        <p:spPr>
          <a:xfrm>
            <a:off x="5176186" y="4081086"/>
            <a:ext cx="2303053" cy="18158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Clr>
                <a:schemeClr val="accent6"/>
              </a:buClr>
            </a:pPr>
            <a:r>
              <a:rPr lang="en-GB" sz="1400" dirty="0">
                <a:latin typeface="Avenir Book" panose="02000503020000020003"/>
              </a:rPr>
              <a:t>Phase 3 will be an options appraisal, assessing different delivery models against the objectives agreed in phase 1.</a:t>
            </a:r>
          </a:p>
          <a:p>
            <a:pPr algn="just">
              <a:buClr>
                <a:schemeClr val="accent6"/>
              </a:buClr>
            </a:pPr>
            <a:endParaRPr lang="en-GB" sz="1400" dirty="0">
              <a:latin typeface="Avenir Book" panose="02000503020000020003"/>
            </a:endParaRPr>
          </a:p>
          <a:p>
            <a:pPr algn="just">
              <a:buClr>
                <a:schemeClr val="accent6"/>
              </a:buClr>
            </a:pPr>
            <a:r>
              <a:rPr lang="en-GB" sz="1400" dirty="0">
                <a:latin typeface="Avenir Book" panose="02000503020000020003"/>
              </a:rPr>
              <a:t>The output of this phase will be an options appraisal with recommended option.</a:t>
            </a:r>
          </a:p>
        </p:txBody>
      </p:sp>
      <p:sp>
        <p:nvSpPr>
          <p:cNvPr id="5" name="TextBox 4">
            <a:extLst>
              <a:ext uri="{FF2B5EF4-FFF2-40B4-BE49-F238E27FC236}">
                <a16:creationId xmlns:a16="http://schemas.microsoft.com/office/drawing/2014/main" id="{DD1FB9EC-F847-618B-AACD-54CB6C0D795B}"/>
              </a:ext>
            </a:extLst>
          </p:cNvPr>
          <p:cNvSpPr txBox="1"/>
          <p:nvPr/>
        </p:nvSpPr>
        <p:spPr>
          <a:xfrm>
            <a:off x="7503862" y="4081086"/>
            <a:ext cx="2499127" cy="203132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Clr>
                <a:schemeClr val="accent6"/>
              </a:buClr>
            </a:pPr>
            <a:r>
              <a:rPr lang="en-GB" sz="1400" dirty="0">
                <a:latin typeface="Avenir Book" panose="02000503020000020003"/>
              </a:rPr>
              <a:t>Phase 4 will work up the agreed option into a business case for change, supported by a business plan, Target Operating Model and implementation plan.</a:t>
            </a:r>
          </a:p>
          <a:p>
            <a:pPr algn="just">
              <a:buClr>
                <a:schemeClr val="accent6"/>
              </a:buClr>
            </a:pPr>
            <a:endParaRPr lang="en-GB" sz="1400" dirty="0">
              <a:latin typeface="Avenir Book" panose="02000503020000020003"/>
            </a:endParaRPr>
          </a:p>
          <a:p>
            <a:pPr algn="just">
              <a:buClr>
                <a:schemeClr val="accent6"/>
              </a:buClr>
            </a:pPr>
            <a:r>
              <a:rPr lang="en-GB" sz="1400" dirty="0">
                <a:latin typeface="Avenir Book" panose="02000503020000020003"/>
              </a:rPr>
              <a:t>The output of this phase will be an options appraisal with recommended option.</a:t>
            </a:r>
          </a:p>
        </p:txBody>
      </p:sp>
      <p:sp>
        <p:nvSpPr>
          <p:cNvPr id="6" name="TextBox 5">
            <a:extLst>
              <a:ext uri="{FF2B5EF4-FFF2-40B4-BE49-F238E27FC236}">
                <a16:creationId xmlns:a16="http://schemas.microsoft.com/office/drawing/2014/main" id="{8489E04D-B56C-97B8-AB48-D498CF6230A1}"/>
              </a:ext>
            </a:extLst>
          </p:cNvPr>
          <p:cNvSpPr txBox="1"/>
          <p:nvPr/>
        </p:nvSpPr>
        <p:spPr>
          <a:xfrm>
            <a:off x="10092442" y="4081086"/>
            <a:ext cx="1794293" cy="138499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Clr>
                <a:schemeClr val="accent6"/>
              </a:buClr>
            </a:pPr>
            <a:r>
              <a:rPr lang="en-GB" sz="1400" dirty="0">
                <a:latin typeface="Avenir Book" panose="02000503020000020003"/>
              </a:rPr>
              <a:t>Phase 5 will be the project management and implementation of the agreed changes, as determined by the business case.</a:t>
            </a:r>
          </a:p>
        </p:txBody>
      </p:sp>
    </p:spTree>
    <p:extLst>
      <p:ext uri="{BB962C8B-B14F-4D97-AF65-F5344CB8AC3E}">
        <p14:creationId xmlns:p14="http://schemas.microsoft.com/office/powerpoint/2010/main" val="143522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92056C71-4FF6-B044-7BE7-08C071DF9036}"/>
              </a:ext>
            </a:extLst>
          </p:cNvPr>
          <p:cNvSpPr>
            <a:spLocks noGrp="1"/>
          </p:cNvSpPr>
          <p:nvPr>
            <p:ph type="title"/>
          </p:nvPr>
        </p:nvSpPr>
        <p:spPr>
          <a:xfrm>
            <a:off x="1351002" y="264768"/>
            <a:ext cx="10024268" cy="767936"/>
          </a:xfrm>
        </p:spPr>
        <p:txBody>
          <a:bodyPr/>
          <a:lstStyle/>
          <a:p>
            <a:r>
              <a:rPr lang="en-GB" sz="3200" dirty="0"/>
              <a:t>Define Vision and Objectives</a:t>
            </a:r>
          </a:p>
        </p:txBody>
      </p:sp>
      <p:pic>
        <p:nvPicPr>
          <p:cNvPr id="3" name="Graphic 2" descr="Badge 1 with solid fill">
            <a:extLst>
              <a:ext uri="{FF2B5EF4-FFF2-40B4-BE49-F238E27FC236}">
                <a16:creationId xmlns:a16="http://schemas.microsoft.com/office/drawing/2014/main" id="{52F76C31-CC74-8C39-891A-B4D11C85DF1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54761" y="164411"/>
            <a:ext cx="968651" cy="968651"/>
          </a:xfrm>
          <a:prstGeom prst="rect">
            <a:avLst/>
          </a:prstGeom>
        </p:spPr>
      </p:pic>
      <p:sp>
        <p:nvSpPr>
          <p:cNvPr id="7" name="Text Placeholder 42">
            <a:extLst>
              <a:ext uri="{FF2B5EF4-FFF2-40B4-BE49-F238E27FC236}">
                <a16:creationId xmlns:a16="http://schemas.microsoft.com/office/drawing/2014/main" id="{D4C49F7B-D765-46EC-6E2C-41EC672A91ED}"/>
              </a:ext>
            </a:extLst>
          </p:cNvPr>
          <p:cNvSpPr>
            <a:spLocks noGrp="1"/>
          </p:cNvSpPr>
          <p:nvPr>
            <p:ph type="body" sz="quarter" idx="13"/>
          </p:nvPr>
        </p:nvSpPr>
        <p:spPr>
          <a:xfrm>
            <a:off x="357810" y="1482810"/>
            <a:ext cx="11476382" cy="4520423"/>
          </a:xfrm>
        </p:spPr>
        <p:txBody>
          <a:bodyPr/>
          <a:lstStyle/>
          <a:p>
            <a:pPr marL="342900" lvl="0" indent="-342900">
              <a:buFont typeface="+mj-lt"/>
              <a:buAutoNum type="arabicPeriod"/>
            </a:pPr>
            <a:r>
              <a:rPr lang="en-GB" sz="1400" dirty="0">
                <a:effectLst/>
                <a:latin typeface="Avenir Book" panose="02000503020000020003"/>
                <a:ea typeface="Calibri" panose="020F0502020204030204" pitchFamily="34" charset="0"/>
              </a:rPr>
              <a:t>Conduct a series of 1:1 interviews and group workshops with stakeholders, including a select reference group of Members</a:t>
            </a:r>
          </a:p>
          <a:p>
            <a:pPr marL="342900" lvl="0" indent="-342900">
              <a:buFont typeface="+mj-lt"/>
              <a:buAutoNum type="arabicPeriod"/>
            </a:pPr>
            <a:r>
              <a:rPr lang="en-GB" dirty="0">
                <a:latin typeface="Avenir Book" panose="02000503020000020003"/>
                <a:ea typeface="Calibri" panose="020F0502020204030204" pitchFamily="34" charset="0"/>
              </a:rPr>
              <a:t>Assess the role of BTS in delivering in Luton 2040 ambition</a:t>
            </a:r>
          </a:p>
          <a:p>
            <a:pPr marL="342900" lvl="0" indent="-342900">
              <a:buFont typeface="+mj-lt"/>
              <a:buAutoNum type="arabicPeriod"/>
            </a:pPr>
            <a:r>
              <a:rPr lang="en-GB" sz="1400" dirty="0">
                <a:effectLst/>
                <a:latin typeface="Avenir Book" panose="02000503020000020003"/>
                <a:ea typeface="Calibri" panose="020F0502020204030204" pitchFamily="34" charset="0"/>
              </a:rPr>
              <a:t>Facilitate the co-production of a vision statement and </a:t>
            </a:r>
            <a:r>
              <a:rPr lang="en-GB" dirty="0">
                <a:latin typeface="Avenir Book" panose="02000503020000020003"/>
                <a:ea typeface="Calibri" panose="020F0502020204030204" pitchFamily="34" charset="0"/>
              </a:rPr>
              <a:t>underpinning set of objectives for BTS – to be used to assess options in stage 3</a:t>
            </a:r>
          </a:p>
          <a:p>
            <a:pPr marL="0" lvl="0" indent="0">
              <a:buNone/>
            </a:pPr>
            <a:endParaRPr lang="en-GB" sz="1400" dirty="0">
              <a:effectLst/>
              <a:latin typeface="Avenir Book" panose="02000503020000020003"/>
              <a:ea typeface="Calibri" panose="020F0502020204030204" pitchFamily="34" charset="0"/>
            </a:endParaRPr>
          </a:p>
          <a:p>
            <a:pPr marL="0" lvl="0" indent="0">
              <a:buNone/>
            </a:pPr>
            <a:r>
              <a:rPr lang="en-GB" dirty="0">
                <a:latin typeface="Avenir Book" panose="02000503020000020003"/>
                <a:ea typeface="Calibri" panose="020F0502020204030204" pitchFamily="34" charset="0"/>
              </a:rPr>
              <a:t>The end product of this stage will be </a:t>
            </a:r>
            <a:r>
              <a:rPr lang="en-GB" b="1" dirty="0">
                <a:latin typeface="Avenir Book" panose="02000503020000020003"/>
                <a:ea typeface="Calibri" panose="020F0502020204030204" pitchFamily="34" charset="0"/>
              </a:rPr>
              <a:t>a</a:t>
            </a:r>
            <a:r>
              <a:rPr lang="en-GB" dirty="0">
                <a:latin typeface="Avenir Book" panose="02000503020000020003"/>
                <a:ea typeface="Calibri" panose="020F0502020204030204" pitchFamily="34" charset="0"/>
              </a:rPr>
              <a:t> </a:t>
            </a:r>
            <a:r>
              <a:rPr lang="en-GB" b="1" dirty="0">
                <a:latin typeface="Avenir Book" panose="02000503020000020003"/>
                <a:ea typeface="Calibri" panose="020F0502020204030204" pitchFamily="34" charset="0"/>
              </a:rPr>
              <a:t>vision statement and objectives to be approved by </a:t>
            </a:r>
            <a:r>
              <a:rPr lang="en-GB" b="1" dirty="0">
                <a:highlight>
                  <a:srgbClr val="FFFF00"/>
                </a:highlight>
                <a:latin typeface="Avenir Book" panose="02000503020000020003"/>
                <a:ea typeface="Calibri" panose="020F0502020204030204" pitchFamily="34" charset="0"/>
              </a:rPr>
              <a:t>Corporate Director / Transformation Board / Members?</a:t>
            </a:r>
            <a:endParaRPr lang="en-GB" sz="1400" dirty="0">
              <a:effectLst/>
              <a:highlight>
                <a:srgbClr val="FFFF00"/>
              </a:highlight>
              <a:latin typeface="Avenir Book" panose="02000503020000020003"/>
              <a:ea typeface="Calibri" panose="020F0502020204030204" pitchFamily="34" charset="0"/>
            </a:endParaRPr>
          </a:p>
          <a:p>
            <a:pPr marL="342900" lvl="0" indent="-342900">
              <a:buFont typeface="+mj-lt"/>
              <a:buAutoNum type="arabicPeriod"/>
            </a:pPr>
            <a:endParaRPr lang="en-GB" sz="1400" dirty="0">
              <a:effectLst/>
              <a:latin typeface="Avenir Book" panose="02000503020000020003"/>
              <a:ea typeface="Calibri" panose="020F0502020204030204" pitchFamily="34" charset="0"/>
            </a:endParaRPr>
          </a:p>
          <a:p>
            <a:endParaRPr lang="en-GB" dirty="0">
              <a:latin typeface="Avenir Book" panose="02000503020000020003"/>
            </a:endParaRPr>
          </a:p>
          <a:p>
            <a:endParaRPr lang="en-GB" dirty="0">
              <a:latin typeface="Avenir Book" panose="02000503020000020003"/>
            </a:endParaRPr>
          </a:p>
        </p:txBody>
      </p:sp>
    </p:spTree>
    <p:extLst>
      <p:ext uri="{BB962C8B-B14F-4D97-AF65-F5344CB8AC3E}">
        <p14:creationId xmlns:p14="http://schemas.microsoft.com/office/powerpoint/2010/main" val="342462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180FF-F553-C336-5ACE-FBE37A226018}"/>
            </a:ext>
          </a:extLst>
        </p:cNvPr>
        <p:cNvGrpSpPr/>
        <p:nvPr/>
      </p:nvGrpSpPr>
      <p:grpSpPr>
        <a:xfrm>
          <a:off x="0" y="0"/>
          <a:ext cx="0" cy="0"/>
          <a:chOff x="0" y="0"/>
          <a:chExt cx="0" cy="0"/>
        </a:xfrm>
      </p:grpSpPr>
      <p:sp>
        <p:nvSpPr>
          <p:cNvPr id="60" name="Title 59">
            <a:extLst>
              <a:ext uri="{FF2B5EF4-FFF2-40B4-BE49-F238E27FC236}">
                <a16:creationId xmlns:a16="http://schemas.microsoft.com/office/drawing/2014/main" id="{FCD52240-FA1B-8434-1304-B84411B4E842}"/>
              </a:ext>
            </a:extLst>
          </p:cNvPr>
          <p:cNvSpPr>
            <a:spLocks noGrp="1"/>
          </p:cNvSpPr>
          <p:nvPr>
            <p:ph type="title"/>
          </p:nvPr>
        </p:nvSpPr>
        <p:spPr>
          <a:xfrm>
            <a:off x="1351002" y="264768"/>
            <a:ext cx="10024268" cy="767936"/>
          </a:xfrm>
        </p:spPr>
        <p:txBody>
          <a:bodyPr/>
          <a:lstStyle/>
          <a:p>
            <a:r>
              <a:rPr lang="en-GB" sz="3200" dirty="0"/>
              <a:t>Identify Key Challenges and Opportunities (1)</a:t>
            </a:r>
          </a:p>
        </p:txBody>
      </p:sp>
      <p:sp>
        <p:nvSpPr>
          <p:cNvPr id="43" name="Text Placeholder 42">
            <a:extLst>
              <a:ext uri="{FF2B5EF4-FFF2-40B4-BE49-F238E27FC236}">
                <a16:creationId xmlns:a16="http://schemas.microsoft.com/office/drawing/2014/main" id="{1FCA9D92-792C-E2F8-4832-A7914B8D69BB}"/>
              </a:ext>
            </a:extLst>
          </p:cNvPr>
          <p:cNvSpPr>
            <a:spLocks noGrp="1"/>
          </p:cNvSpPr>
          <p:nvPr>
            <p:ph type="body" sz="quarter" idx="13"/>
          </p:nvPr>
        </p:nvSpPr>
        <p:spPr>
          <a:xfrm>
            <a:off x="357810" y="1482810"/>
            <a:ext cx="10614990" cy="4520423"/>
          </a:xfrm>
        </p:spPr>
        <p:txBody>
          <a:bodyPr/>
          <a:lstStyle/>
          <a:p>
            <a:pPr marL="342900" lvl="0" indent="-342900" algn="just">
              <a:buFont typeface="+mj-lt"/>
              <a:buAutoNum type="arabicPeriod"/>
            </a:pPr>
            <a:r>
              <a:rPr lang="en-GB" sz="1400" dirty="0">
                <a:effectLst/>
                <a:latin typeface="Avenir Book" panose="02000503020000020003"/>
                <a:ea typeface="Times New Roman" panose="02020603050405020304" pitchFamily="18" charset="0"/>
              </a:rPr>
              <a:t>SWOT Analysis identifying strengths, weaknesses, opportunities and threats for the service</a:t>
            </a:r>
          </a:p>
          <a:p>
            <a:pPr marL="342900" indent="-342900" algn="just">
              <a:buFont typeface="+mj-lt"/>
              <a:buAutoNum type="arabicPeriod"/>
            </a:pPr>
            <a:r>
              <a:rPr lang="en-GB" sz="1400" i="1" dirty="0">
                <a:effectLst/>
                <a:latin typeface="Avenir Book" panose="02000503020000020003"/>
                <a:ea typeface="Times New Roman" panose="02020603050405020304" pitchFamily="18" charset="0"/>
              </a:rPr>
              <a:t>Subject to objectives agreed in stage 1</a:t>
            </a:r>
            <a:r>
              <a:rPr lang="en-GB" sz="1400" dirty="0">
                <a:effectLst/>
                <a:latin typeface="Avenir Book" panose="02000503020000020003"/>
                <a:ea typeface="Times New Roman" panose="02020603050405020304" pitchFamily="18" charset="0"/>
              </a:rPr>
              <a:t>, this would include an assessment of the market and any opportunities for BTS to diversify and grow.  The scale and relative importance of this will be determined by the visio</a:t>
            </a:r>
            <a:r>
              <a:rPr lang="en-GB" dirty="0">
                <a:latin typeface="Avenir Book" panose="02000503020000020003"/>
                <a:ea typeface="Times New Roman" panose="02020603050405020304" pitchFamily="18" charset="0"/>
              </a:rPr>
              <a:t>n and purpose for the service, including ‘how commercial’ it should be.</a:t>
            </a:r>
            <a:endParaRPr lang="en-GB" sz="1400" dirty="0">
              <a:effectLst/>
              <a:latin typeface="Avenir Book" panose="02000503020000020003"/>
              <a:ea typeface="Times New Roman" panose="02020603050405020304" pitchFamily="18" charset="0"/>
            </a:endParaRPr>
          </a:p>
          <a:p>
            <a:pPr marL="342900" indent="-342900" algn="just">
              <a:buFont typeface="+mj-lt"/>
              <a:buAutoNum type="arabicPeriod"/>
            </a:pPr>
            <a:r>
              <a:rPr lang="en-GB" sz="1400" dirty="0">
                <a:effectLst/>
                <a:latin typeface="Avenir Book" panose="02000503020000020003"/>
                <a:ea typeface="Times New Roman" panose="02020603050405020304" pitchFamily="18" charset="0"/>
              </a:rPr>
              <a:t>Review the existing business model and/or business plan for the service, assessing </a:t>
            </a:r>
            <a:r>
              <a:rPr lang="en-GB" dirty="0">
                <a:latin typeface="Avenir Book" panose="02000503020000020003"/>
                <a:ea typeface="Times New Roman" panose="02020603050405020304" pitchFamily="18" charset="0"/>
              </a:rPr>
              <a:t>whether it is fit-for-purpose to (</a:t>
            </a:r>
            <a:r>
              <a:rPr lang="en-GB" dirty="0" err="1">
                <a:latin typeface="Avenir Book" panose="02000503020000020003"/>
                <a:ea typeface="Times New Roman" panose="02020603050405020304" pitchFamily="18" charset="0"/>
              </a:rPr>
              <a:t>i</a:t>
            </a:r>
            <a:r>
              <a:rPr lang="en-GB" dirty="0">
                <a:latin typeface="Avenir Book" panose="02000503020000020003"/>
                <a:ea typeface="Times New Roman" panose="02020603050405020304" pitchFamily="18" charset="0"/>
              </a:rPr>
              <a:t>) achieve the objectives agreed in stage 1, (ii) address the findings of the SWOT analysis</a:t>
            </a:r>
            <a:endParaRPr lang="en-GB" sz="1400" dirty="0">
              <a:effectLst/>
              <a:latin typeface="Avenir Book" panose="02000503020000020003"/>
              <a:ea typeface="Times New Roman" panose="02020603050405020304" pitchFamily="18" charset="0"/>
            </a:endParaRPr>
          </a:p>
          <a:p>
            <a:pPr marL="342900" indent="-342900" algn="just">
              <a:buFont typeface="+mj-lt"/>
              <a:buAutoNum type="arabicPeriod"/>
            </a:pPr>
            <a:r>
              <a:rPr lang="en-GB" sz="1400" dirty="0">
                <a:effectLst/>
                <a:latin typeface="Avenir Book" panose="02000503020000020003"/>
                <a:ea typeface="Times New Roman" panose="02020603050405020304" pitchFamily="18" charset="0"/>
              </a:rPr>
              <a:t>Review how financial and non-financial performance is set, monitored and reported and make recommendations to align this to the objectives agreed in stage 1</a:t>
            </a:r>
          </a:p>
          <a:p>
            <a:pPr marL="342900" indent="-342900" algn="just">
              <a:buFont typeface="+mj-lt"/>
              <a:buAutoNum type="arabicPeriod"/>
            </a:pPr>
            <a:r>
              <a:rPr lang="en-GB" sz="1400" dirty="0">
                <a:latin typeface="Tw Cen MT"/>
                <a:ea typeface="Times New Roman" panose="02020603050405020304" pitchFamily="18" charset="0"/>
              </a:rPr>
              <a:t>Review the current portfolio of services and whether there are opportunities to optimise this</a:t>
            </a:r>
            <a:endParaRPr lang="en-GB" sz="1400" dirty="0">
              <a:effectLst/>
              <a:latin typeface="Avenir Book" panose="02000503020000020003"/>
              <a:ea typeface="Times New Roman" panose="02020603050405020304" pitchFamily="18" charset="0"/>
            </a:endParaRPr>
          </a:p>
          <a:p>
            <a:pPr marL="342900" indent="-342900" algn="just">
              <a:buFont typeface="+mj-lt"/>
              <a:buAutoNum type="arabicPeriod"/>
            </a:pPr>
            <a:r>
              <a:rPr lang="en-GB" sz="1400" dirty="0">
                <a:effectLst/>
                <a:latin typeface="Avenir Book" panose="02000503020000020003"/>
                <a:ea typeface="Times New Roman" panose="02020603050405020304" pitchFamily="18" charset="0"/>
              </a:rPr>
              <a:t>Review the existing approach and methodology for the costing and pricing of goods and services</a:t>
            </a:r>
          </a:p>
          <a:p>
            <a:pPr marL="342900" indent="-342900" algn="just">
              <a:buFont typeface="+mj-lt"/>
              <a:buAutoNum type="arabicPeriod"/>
            </a:pPr>
            <a:r>
              <a:rPr lang="en-GB" sz="1400" dirty="0">
                <a:effectLst/>
                <a:latin typeface="Avenir Book" panose="02000503020000020003"/>
                <a:ea typeface="Times New Roman" panose="02020603050405020304" pitchFamily="18" charset="0"/>
              </a:rPr>
              <a:t>Review the levels of overheads and how this compares with market norms and best practice</a:t>
            </a:r>
          </a:p>
          <a:p>
            <a:pPr marL="342900" indent="-342900" algn="just">
              <a:buFont typeface="+mj-lt"/>
              <a:buAutoNum type="arabicPeriod"/>
            </a:pPr>
            <a:r>
              <a:rPr lang="en-GB" sz="1400" dirty="0">
                <a:latin typeface="Tw Cen MT"/>
                <a:cs typeface="Tw Cen MT"/>
              </a:rPr>
              <a:t>Review the SLA between Corporate Property and BTS; undertake an assessment of compliance with the SLA; understand the reasons for instances of non-compliance and how these can be addressed</a:t>
            </a:r>
            <a:endParaRPr lang="en-GB" sz="1400" dirty="0">
              <a:effectLst/>
              <a:highlight>
                <a:srgbClr val="FFFF00"/>
              </a:highlight>
              <a:latin typeface="Avenir Book" panose="02000503020000020003"/>
              <a:ea typeface="Times New Roman" panose="02020603050405020304" pitchFamily="18" charset="0"/>
            </a:endParaRPr>
          </a:p>
          <a:p>
            <a:pPr algn="just"/>
            <a:endParaRPr lang="en-GB" dirty="0">
              <a:latin typeface="Avenir Book" panose="02000503020000020003"/>
            </a:endParaRPr>
          </a:p>
        </p:txBody>
      </p:sp>
      <p:pic>
        <p:nvPicPr>
          <p:cNvPr id="5" name="Graphic 4" descr="Badge with solid fill">
            <a:extLst>
              <a:ext uri="{FF2B5EF4-FFF2-40B4-BE49-F238E27FC236}">
                <a16:creationId xmlns:a16="http://schemas.microsoft.com/office/drawing/2014/main" id="{865DB9A2-B8AE-F604-C014-CCEBC1668F3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54761" y="164411"/>
            <a:ext cx="968651" cy="968651"/>
          </a:xfrm>
          <a:prstGeom prst="rect">
            <a:avLst/>
          </a:prstGeom>
        </p:spPr>
      </p:pic>
    </p:spTree>
    <p:extLst>
      <p:ext uri="{BB962C8B-B14F-4D97-AF65-F5344CB8AC3E}">
        <p14:creationId xmlns:p14="http://schemas.microsoft.com/office/powerpoint/2010/main" val="313263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180FF-F553-C336-5ACE-FBE37A226018}"/>
            </a:ext>
          </a:extLst>
        </p:cNvPr>
        <p:cNvGrpSpPr/>
        <p:nvPr/>
      </p:nvGrpSpPr>
      <p:grpSpPr>
        <a:xfrm>
          <a:off x="0" y="0"/>
          <a:ext cx="0" cy="0"/>
          <a:chOff x="0" y="0"/>
          <a:chExt cx="0" cy="0"/>
        </a:xfrm>
      </p:grpSpPr>
      <p:sp>
        <p:nvSpPr>
          <p:cNvPr id="60" name="Title 59">
            <a:extLst>
              <a:ext uri="{FF2B5EF4-FFF2-40B4-BE49-F238E27FC236}">
                <a16:creationId xmlns:a16="http://schemas.microsoft.com/office/drawing/2014/main" id="{FCD52240-FA1B-8434-1304-B84411B4E842}"/>
              </a:ext>
            </a:extLst>
          </p:cNvPr>
          <p:cNvSpPr>
            <a:spLocks noGrp="1"/>
          </p:cNvSpPr>
          <p:nvPr>
            <p:ph type="title"/>
          </p:nvPr>
        </p:nvSpPr>
        <p:spPr>
          <a:xfrm>
            <a:off x="1351002" y="264768"/>
            <a:ext cx="10024268" cy="767936"/>
          </a:xfrm>
        </p:spPr>
        <p:txBody>
          <a:bodyPr/>
          <a:lstStyle/>
          <a:p>
            <a:r>
              <a:rPr lang="en-GB" sz="3200" dirty="0"/>
              <a:t>Identify Key Challenges and Opportunities (2)</a:t>
            </a:r>
          </a:p>
        </p:txBody>
      </p:sp>
      <p:sp>
        <p:nvSpPr>
          <p:cNvPr id="43" name="Text Placeholder 42">
            <a:extLst>
              <a:ext uri="{FF2B5EF4-FFF2-40B4-BE49-F238E27FC236}">
                <a16:creationId xmlns:a16="http://schemas.microsoft.com/office/drawing/2014/main" id="{1FCA9D92-792C-E2F8-4832-A7914B8D69BB}"/>
              </a:ext>
            </a:extLst>
          </p:cNvPr>
          <p:cNvSpPr>
            <a:spLocks noGrp="1"/>
          </p:cNvSpPr>
          <p:nvPr>
            <p:ph type="body" sz="quarter" idx="13"/>
          </p:nvPr>
        </p:nvSpPr>
        <p:spPr>
          <a:xfrm>
            <a:off x="357809" y="1482810"/>
            <a:ext cx="10781245" cy="4520423"/>
          </a:xfrm>
        </p:spPr>
        <p:txBody>
          <a:bodyPr/>
          <a:lstStyle/>
          <a:p>
            <a:pPr marL="342900" indent="-342900" algn="just">
              <a:buFont typeface="+mj-lt"/>
              <a:buAutoNum type="arabicPeriod" startAt="9"/>
            </a:pPr>
            <a:r>
              <a:rPr lang="en-GB" sz="1400" dirty="0">
                <a:latin typeface="Tw Cen MT"/>
                <a:cs typeface="Tw Cen MT"/>
              </a:rPr>
              <a:t>Review the approach to materials procurement and contract management (mainly reliant on Travis Perkins) and determine if other models could represent better value for money</a:t>
            </a:r>
            <a:endParaRPr lang="en-GB" sz="1400" dirty="0">
              <a:effectLst/>
              <a:latin typeface="Avenir Book" panose="02000503020000020003"/>
              <a:ea typeface="Calibri" panose="020F0502020204030204" pitchFamily="34" charset="0"/>
            </a:endParaRPr>
          </a:p>
          <a:p>
            <a:pPr marL="342900" indent="-342900" algn="just">
              <a:buFont typeface="+mj-lt"/>
              <a:buAutoNum type="arabicPeriod" startAt="9"/>
            </a:pPr>
            <a:r>
              <a:rPr lang="en-GB" sz="1400" dirty="0">
                <a:latin typeface="Tw Cen MT"/>
                <a:cs typeface="Tw Cen MT"/>
              </a:rPr>
              <a:t>Review the approach to services procurement and contract management (used when demand exceeds capacity) and determine if other models could represent better value for money</a:t>
            </a:r>
          </a:p>
          <a:p>
            <a:pPr marL="342900" indent="-342900" algn="just">
              <a:buFont typeface="+mj-lt"/>
              <a:buAutoNum type="arabicPeriod" startAt="9"/>
            </a:pPr>
            <a:r>
              <a:rPr lang="en-GB" dirty="0">
                <a:effectLst/>
                <a:latin typeface="Tw Cen MT"/>
                <a:ea typeface="Times New Roman" panose="02020603050405020304" pitchFamily="18" charset="0"/>
              </a:rPr>
              <a:t>Make an assessment of the operational efficiency and effectiveness of the service in areas of work forecasting, scheduling and resourcing</a:t>
            </a:r>
            <a:endParaRPr lang="en-GB" sz="1400" dirty="0">
              <a:effectLst/>
              <a:latin typeface="Avenir Book" panose="02000503020000020003"/>
              <a:ea typeface="Times New Roman" panose="02020603050405020304" pitchFamily="18" charset="0"/>
            </a:endParaRPr>
          </a:p>
          <a:p>
            <a:pPr marL="342900" lvl="0" indent="-342900" algn="just">
              <a:buFont typeface="+mj-lt"/>
              <a:buAutoNum type="arabicPeriod" startAt="9"/>
            </a:pPr>
            <a:r>
              <a:rPr lang="en-GB" sz="1400" dirty="0">
                <a:effectLst/>
                <a:latin typeface="Avenir Book" panose="02000503020000020003"/>
                <a:ea typeface="Times New Roman" panose="02020603050405020304" pitchFamily="18" charset="0"/>
              </a:rPr>
              <a:t>Review the approach to workforce planning, particularly succession planning given the age profile of th</a:t>
            </a:r>
            <a:r>
              <a:rPr lang="en-GB" dirty="0">
                <a:latin typeface="Avenir Book" panose="02000503020000020003"/>
                <a:ea typeface="Times New Roman" panose="02020603050405020304" pitchFamily="18" charset="0"/>
              </a:rPr>
              <a:t>e workforce, and make recommendations</a:t>
            </a:r>
            <a:endParaRPr lang="en-GB" sz="1400" dirty="0">
              <a:effectLst/>
              <a:latin typeface="Avenir Book" panose="02000503020000020003"/>
              <a:ea typeface="Times New Roman" panose="02020603050405020304" pitchFamily="18" charset="0"/>
            </a:endParaRPr>
          </a:p>
          <a:p>
            <a:pPr marL="342900" lvl="0" indent="-342900" algn="just">
              <a:buFont typeface="+mj-lt"/>
              <a:buAutoNum type="arabicPeriod" startAt="9"/>
            </a:pPr>
            <a:r>
              <a:rPr lang="en-GB" sz="1400" dirty="0">
                <a:effectLst/>
                <a:latin typeface="Avenir Book" panose="02000503020000020003"/>
                <a:ea typeface="Times New Roman" panose="02020603050405020304" pitchFamily="18" charset="0"/>
              </a:rPr>
              <a:t>Review pay structures in th</a:t>
            </a:r>
            <a:r>
              <a:rPr lang="en-GB" dirty="0">
                <a:latin typeface="Avenir Book" panose="02000503020000020003"/>
                <a:ea typeface="Times New Roman" panose="02020603050405020304" pitchFamily="18" charset="0"/>
              </a:rPr>
              <a:t>e service and benchmark these against market comparators</a:t>
            </a:r>
          </a:p>
          <a:p>
            <a:pPr marL="342900" lvl="0" indent="-342900" algn="just">
              <a:buFont typeface="+mj-lt"/>
              <a:buAutoNum type="arabicPeriod" startAt="9"/>
            </a:pPr>
            <a:r>
              <a:rPr lang="en-GB" sz="1400" dirty="0">
                <a:latin typeface="Avenir Book" panose="02000503020000020003"/>
                <a:cs typeface="Tw Cen MT"/>
              </a:rPr>
              <a:t>Recommend approache</a:t>
            </a:r>
            <a:r>
              <a:rPr lang="en-GB" dirty="0">
                <a:latin typeface="Avenir Book" panose="02000503020000020003"/>
                <a:cs typeface="Tw Cen MT"/>
              </a:rPr>
              <a:t>s to address the large number of vacancies being carried by the service</a:t>
            </a:r>
          </a:p>
          <a:p>
            <a:pPr marL="342900" lvl="0" indent="-342900" algn="just">
              <a:buFont typeface="+mj-lt"/>
              <a:buAutoNum type="arabicPeriod" startAt="9"/>
            </a:pPr>
            <a:endParaRPr lang="en-GB" sz="1400" dirty="0">
              <a:latin typeface="Tw Cen MT"/>
              <a:cs typeface="Tw Cen MT"/>
            </a:endParaRPr>
          </a:p>
          <a:p>
            <a:pPr marL="0" indent="0" algn="just">
              <a:buNone/>
            </a:pPr>
            <a:r>
              <a:rPr lang="en-GB" dirty="0">
                <a:latin typeface="Avenir Book" panose="02000503020000020003"/>
                <a:ea typeface="Calibri" panose="020F0502020204030204" pitchFamily="34" charset="0"/>
              </a:rPr>
              <a:t>The end product of this stage will be </a:t>
            </a:r>
            <a:r>
              <a:rPr lang="en-GB" b="1" dirty="0">
                <a:latin typeface="Avenir Book" panose="02000503020000020003"/>
                <a:ea typeface="Calibri" panose="020F0502020204030204" pitchFamily="34" charset="0"/>
              </a:rPr>
              <a:t>a</a:t>
            </a:r>
            <a:r>
              <a:rPr lang="en-GB" dirty="0">
                <a:latin typeface="Avenir Book" panose="02000503020000020003"/>
                <a:ea typeface="Calibri" panose="020F0502020204030204" pitchFamily="34" charset="0"/>
              </a:rPr>
              <a:t> </a:t>
            </a:r>
            <a:r>
              <a:rPr lang="en-GB" b="1" dirty="0">
                <a:latin typeface="Avenir Book" panose="02000503020000020003"/>
                <a:ea typeface="Calibri" panose="020F0502020204030204" pitchFamily="34" charset="0"/>
              </a:rPr>
              <a:t>report covering the above to be considered by </a:t>
            </a:r>
            <a:r>
              <a:rPr lang="en-GB" b="1" dirty="0">
                <a:highlight>
                  <a:srgbClr val="FFFF00"/>
                </a:highlight>
                <a:latin typeface="Avenir Book" panose="02000503020000020003"/>
                <a:ea typeface="Calibri" panose="020F0502020204030204" pitchFamily="34" charset="0"/>
              </a:rPr>
              <a:t>Corporate Director / Transformation Board / Members?</a:t>
            </a:r>
            <a:endParaRPr lang="en-GB" sz="1400" dirty="0">
              <a:effectLst/>
              <a:highlight>
                <a:srgbClr val="FFFF00"/>
              </a:highlight>
              <a:latin typeface="Avenir Book" panose="02000503020000020003"/>
              <a:ea typeface="Calibri" panose="020F0502020204030204" pitchFamily="34" charset="0"/>
            </a:endParaRPr>
          </a:p>
          <a:p>
            <a:pPr marL="0" indent="0" algn="just">
              <a:buNone/>
            </a:pPr>
            <a:endParaRPr lang="en-GB" dirty="0">
              <a:latin typeface="Avenir Book" panose="02000503020000020003"/>
            </a:endParaRPr>
          </a:p>
          <a:p>
            <a:pPr algn="just"/>
            <a:endParaRPr lang="en-GB" dirty="0">
              <a:latin typeface="Avenir Book" panose="02000503020000020003"/>
            </a:endParaRPr>
          </a:p>
        </p:txBody>
      </p:sp>
      <p:pic>
        <p:nvPicPr>
          <p:cNvPr id="5" name="Graphic 4" descr="Badge with solid fill">
            <a:extLst>
              <a:ext uri="{FF2B5EF4-FFF2-40B4-BE49-F238E27FC236}">
                <a16:creationId xmlns:a16="http://schemas.microsoft.com/office/drawing/2014/main" id="{865DB9A2-B8AE-F604-C014-CCEBC1668F3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54761" y="164411"/>
            <a:ext cx="968651" cy="968651"/>
          </a:xfrm>
          <a:prstGeom prst="rect">
            <a:avLst/>
          </a:prstGeom>
        </p:spPr>
      </p:pic>
    </p:spTree>
    <p:extLst>
      <p:ext uri="{BB962C8B-B14F-4D97-AF65-F5344CB8AC3E}">
        <p14:creationId xmlns:p14="http://schemas.microsoft.com/office/powerpoint/2010/main" val="330534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B9511-DB15-4AB9-8F25-2963BD67F827}"/>
            </a:ext>
          </a:extLst>
        </p:cNvPr>
        <p:cNvGrpSpPr/>
        <p:nvPr/>
      </p:nvGrpSpPr>
      <p:grpSpPr>
        <a:xfrm>
          <a:off x="0" y="0"/>
          <a:ext cx="0" cy="0"/>
          <a:chOff x="0" y="0"/>
          <a:chExt cx="0" cy="0"/>
        </a:xfrm>
      </p:grpSpPr>
      <p:sp>
        <p:nvSpPr>
          <p:cNvPr id="60" name="Title 59">
            <a:extLst>
              <a:ext uri="{FF2B5EF4-FFF2-40B4-BE49-F238E27FC236}">
                <a16:creationId xmlns:a16="http://schemas.microsoft.com/office/drawing/2014/main" id="{4E55B14E-6935-8A2A-EBD0-06F26327CE42}"/>
              </a:ext>
            </a:extLst>
          </p:cNvPr>
          <p:cNvSpPr>
            <a:spLocks noGrp="1"/>
          </p:cNvSpPr>
          <p:nvPr>
            <p:ph type="title"/>
          </p:nvPr>
        </p:nvSpPr>
        <p:spPr>
          <a:xfrm>
            <a:off x="1351002" y="264768"/>
            <a:ext cx="10024268" cy="767936"/>
          </a:xfrm>
        </p:spPr>
        <p:txBody>
          <a:bodyPr/>
          <a:lstStyle/>
          <a:p>
            <a:r>
              <a:rPr lang="en-GB" sz="3200" dirty="0"/>
              <a:t>Assess Options</a:t>
            </a:r>
          </a:p>
        </p:txBody>
      </p:sp>
      <p:pic>
        <p:nvPicPr>
          <p:cNvPr id="10" name="Graphic 9" descr="Badge 3 with solid fill">
            <a:extLst>
              <a:ext uri="{FF2B5EF4-FFF2-40B4-BE49-F238E27FC236}">
                <a16:creationId xmlns:a16="http://schemas.microsoft.com/office/drawing/2014/main" id="{6CA8A91A-0ED8-E18D-B07D-451E231FD94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54760" y="164410"/>
            <a:ext cx="968651" cy="968651"/>
          </a:xfrm>
          <a:prstGeom prst="rect">
            <a:avLst/>
          </a:prstGeom>
        </p:spPr>
      </p:pic>
      <p:sp>
        <p:nvSpPr>
          <p:cNvPr id="14" name="Text Placeholder 42">
            <a:extLst>
              <a:ext uri="{FF2B5EF4-FFF2-40B4-BE49-F238E27FC236}">
                <a16:creationId xmlns:a16="http://schemas.microsoft.com/office/drawing/2014/main" id="{C3DE598F-7A90-193C-4971-7A7186C8783E}"/>
              </a:ext>
            </a:extLst>
          </p:cNvPr>
          <p:cNvSpPr>
            <a:spLocks noGrp="1"/>
          </p:cNvSpPr>
          <p:nvPr>
            <p:ph type="body" sz="quarter" idx="13"/>
          </p:nvPr>
        </p:nvSpPr>
        <p:spPr>
          <a:xfrm>
            <a:off x="357810" y="1482810"/>
            <a:ext cx="11096999" cy="4520423"/>
          </a:xfrm>
        </p:spPr>
        <p:txBody>
          <a:bodyPr/>
          <a:lstStyle/>
          <a:p>
            <a:pPr marL="342900" lvl="0" indent="-342900" algn="just">
              <a:buFont typeface="+mj-lt"/>
              <a:buAutoNum type="arabicPeriod"/>
            </a:pPr>
            <a:r>
              <a:rPr lang="en-GB" dirty="0">
                <a:latin typeface="Avenir Book" panose="02000503020000020003"/>
                <a:ea typeface="Calibri" panose="020F0502020204030204" pitchFamily="34" charset="0"/>
              </a:rPr>
              <a:t>Develop options appraisal for the future of the service, to include Do Nothing, Optimise Existing Service and Establish Trading Company, alongside any other realistic options identified by the assessment of challenges and opportunities in stage 2.  Outsourcing has been ruled out as an option.</a:t>
            </a:r>
          </a:p>
          <a:p>
            <a:pPr marL="342900" lvl="0" indent="-342900" algn="just">
              <a:buFont typeface="+mj-lt"/>
              <a:buAutoNum type="arabicPeriod"/>
            </a:pPr>
            <a:r>
              <a:rPr lang="en-GB" sz="1400" dirty="0">
                <a:effectLst/>
                <a:latin typeface="Avenir Book" panose="02000503020000020003"/>
                <a:ea typeface="Calibri" panose="020F0502020204030204" pitchFamily="34" charset="0"/>
              </a:rPr>
              <a:t>Options will be assessed against the objectives for th</a:t>
            </a:r>
            <a:r>
              <a:rPr lang="en-GB" dirty="0">
                <a:latin typeface="Avenir Book" panose="02000503020000020003"/>
                <a:ea typeface="Calibri" panose="020F0502020204030204" pitchFamily="34" charset="0"/>
              </a:rPr>
              <a:t>e service identified in stage 1 – the option best suited to deliver the agreed objectives will be the preferred option.  The preferred option will be further developed in stage 4.</a:t>
            </a:r>
          </a:p>
          <a:p>
            <a:pPr marL="0" lvl="0" indent="0" algn="just">
              <a:buNone/>
            </a:pPr>
            <a:endParaRPr lang="en-GB" sz="1400" dirty="0">
              <a:effectLst/>
              <a:latin typeface="Avenir Book" panose="02000503020000020003"/>
              <a:ea typeface="Calibri" panose="020F0502020204030204" pitchFamily="34" charset="0"/>
            </a:endParaRPr>
          </a:p>
          <a:p>
            <a:pPr marL="0" indent="0" algn="just">
              <a:buNone/>
            </a:pPr>
            <a:r>
              <a:rPr lang="en-GB" dirty="0">
                <a:latin typeface="Avenir Book" panose="02000503020000020003"/>
                <a:ea typeface="Calibri" panose="020F0502020204030204" pitchFamily="34" charset="0"/>
              </a:rPr>
              <a:t>The end product of this stage will be </a:t>
            </a:r>
            <a:r>
              <a:rPr lang="en-GB" b="1" dirty="0">
                <a:latin typeface="Avenir Book" panose="02000503020000020003"/>
                <a:ea typeface="Calibri" panose="020F0502020204030204" pitchFamily="34" charset="0"/>
              </a:rPr>
              <a:t>an options appraisal.</a:t>
            </a:r>
            <a:r>
              <a:rPr lang="en-GB" dirty="0">
                <a:latin typeface="Avenir Book" panose="02000503020000020003"/>
                <a:ea typeface="Calibri" panose="020F0502020204030204" pitchFamily="34" charset="0"/>
              </a:rPr>
              <a:t>  The preferred option will be recommended to </a:t>
            </a:r>
            <a:r>
              <a:rPr lang="en-GB" b="1" dirty="0">
                <a:highlight>
                  <a:srgbClr val="FFFF00"/>
                </a:highlight>
                <a:latin typeface="Avenir Book" panose="02000503020000020003"/>
                <a:ea typeface="Calibri" panose="020F0502020204030204" pitchFamily="34" charset="0"/>
              </a:rPr>
              <a:t>Council Executive </a:t>
            </a:r>
            <a:r>
              <a:rPr lang="en-GB" dirty="0">
                <a:latin typeface="Avenir Book" panose="02000503020000020003"/>
                <a:ea typeface="Calibri" panose="020F0502020204030204" pitchFamily="34" charset="0"/>
              </a:rPr>
              <a:t>for decision.</a:t>
            </a:r>
            <a:r>
              <a:rPr lang="en-GB" b="1" dirty="0">
                <a:latin typeface="Avenir Book" panose="02000503020000020003"/>
                <a:ea typeface="Calibri" panose="020F0502020204030204" pitchFamily="34" charset="0"/>
              </a:rPr>
              <a:t>  </a:t>
            </a:r>
          </a:p>
          <a:p>
            <a:pPr marL="0" indent="0" algn="just">
              <a:buNone/>
            </a:pPr>
            <a:r>
              <a:rPr lang="en-GB" dirty="0">
                <a:latin typeface="Avenir Book" panose="02000503020000020003"/>
                <a:ea typeface="Calibri" panose="020F0502020204030204" pitchFamily="34" charset="0"/>
              </a:rPr>
              <a:t>Depending on the recommendation this may be a Key Decision.</a:t>
            </a:r>
            <a:endParaRPr lang="en-GB" sz="1400" dirty="0">
              <a:effectLst/>
              <a:latin typeface="Avenir Book" panose="02000503020000020003"/>
              <a:ea typeface="Calibri" panose="020F0502020204030204" pitchFamily="34" charset="0"/>
            </a:endParaRPr>
          </a:p>
          <a:p>
            <a:pPr marL="342900" lvl="0" indent="-342900">
              <a:buFont typeface="+mj-lt"/>
              <a:buAutoNum type="arabicPeriod"/>
            </a:pPr>
            <a:endParaRPr lang="en-GB" sz="1400" dirty="0">
              <a:effectLst/>
              <a:latin typeface="Avenir Book" panose="02000503020000020003"/>
              <a:ea typeface="Calibri" panose="020F0502020204030204" pitchFamily="34" charset="0"/>
            </a:endParaRPr>
          </a:p>
          <a:p>
            <a:endParaRPr lang="en-GB" dirty="0">
              <a:latin typeface="Avenir Book" panose="02000503020000020003"/>
            </a:endParaRPr>
          </a:p>
          <a:p>
            <a:endParaRPr lang="en-GB" dirty="0">
              <a:latin typeface="Avenir Book" panose="02000503020000020003"/>
            </a:endParaRPr>
          </a:p>
        </p:txBody>
      </p:sp>
    </p:spTree>
    <p:extLst>
      <p:ext uri="{BB962C8B-B14F-4D97-AF65-F5344CB8AC3E}">
        <p14:creationId xmlns:p14="http://schemas.microsoft.com/office/powerpoint/2010/main" val="32326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15106-1B6D-07F4-DA85-0F79F15E50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3E3B04-876B-56EE-34D7-4EA198B26A0E}"/>
              </a:ext>
            </a:extLst>
          </p:cNvPr>
          <p:cNvSpPr/>
          <p:nvPr/>
        </p:nvSpPr>
        <p:spPr>
          <a:xfrm>
            <a:off x="10217426" y="6202017"/>
            <a:ext cx="1616763" cy="467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itle 59">
            <a:extLst>
              <a:ext uri="{FF2B5EF4-FFF2-40B4-BE49-F238E27FC236}">
                <a16:creationId xmlns:a16="http://schemas.microsoft.com/office/drawing/2014/main" id="{2DE23DBA-345C-080B-B104-2262B4485F59}"/>
              </a:ext>
            </a:extLst>
          </p:cNvPr>
          <p:cNvSpPr>
            <a:spLocks noGrp="1"/>
          </p:cNvSpPr>
          <p:nvPr>
            <p:ph type="title"/>
          </p:nvPr>
        </p:nvSpPr>
        <p:spPr>
          <a:xfrm>
            <a:off x="1351002" y="264768"/>
            <a:ext cx="10024268" cy="767936"/>
          </a:xfrm>
        </p:spPr>
        <p:txBody>
          <a:bodyPr/>
          <a:lstStyle/>
          <a:p>
            <a:r>
              <a:rPr lang="en-GB" sz="3200" dirty="0"/>
              <a:t>Develop Business Case</a:t>
            </a:r>
          </a:p>
        </p:txBody>
      </p:sp>
      <p:sp>
        <p:nvSpPr>
          <p:cNvPr id="7" name="Text Placeholder 42">
            <a:extLst>
              <a:ext uri="{FF2B5EF4-FFF2-40B4-BE49-F238E27FC236}">
                <a16:creationId xmlns:a16="http://schemas.microsoft.com/office/drawing/2014/main" id="{B0144023-5F86-7476-C003-10B7D3036940}"/>
              </a:ext>
            </a:extLst>
          </p:cNvPr>
          <p:cNvSpPr>
            <a:spLocks noGrp="1"/>
          </p:cNvSpPr>
          <p:nvPr>
            <p:ph type="body" sz="quarter" idx="13"/>
          </p:nvPr>
        </p:nvSpPr>
        <p:spPr>
          <a:xfrm>
            <a:off x="357189" y="1482725"/>
            <a:ext cx="11072812" cy="4521200"/>
          </a:xfrm>
        </p:spPr>
        <p:txBody>
          <a:bodyPr/>
          <a:lstStyle/>
          <a:p>
            <a:pPr marL="342900" lvl="0" indent="-342900" algn="just">
              <a:buFont typeface="+mj-lt"/>
              <a:buAutoNum type="arabicPeriod"/>
            </a:pPr>
            <a:r>
              <a:rPr lang="en-GB" dirty="0">
                <a:latin typeface="Avenir Book" panose="02000503020000020003"/>
                <a:ea typeface="Calibri" panose="020F0502020204030204" pitchFamily="34" charset="0"/>
              </a:rPr>
              <a:t>Develop a business case for the preferred option agreed at stage 3</a:t>
            </a:r>
          </a:p>
          <a:p>
            <a:pPr marL="342900" indent="-342900" algn="just">
              <a:buFont typeface="+mj-lt"/>
              <a:buAutoNum type="arabicPeriod"/>
            </a:pPr>
            <a:r>
              <a:rPr lang="en-GB" sz="1400" dirty="0">
                <a:effectLst/>
                <a:latin typeface="Avenir Book" panose="02000503020000020003"/>
                <a:ea typeface="Times New Roman" panose="02020603050405020304" pitchFamily="18" charset="0"/>
              </a:rPr>
              <a:t>This will include a </a:t>
            </a:r>
            <a:r>
              <a:rPr lang="en-GB" sz="1400" dirty="0">
                <a:effectLst/>
                <a:highlight>
                  <a:srgbClr val="FFFF00"/>
                </a:highlight>
                <a:latin typeface="Avenir Book" panose="02000503020000020003"/>
                <a:ea typeface="Times New Roman" panose="02020603050405020304" pitchFamily="18" charset="0"/>
              </a:rPr>
              <a:t>business plan </a:t>
            </a:r>
            <a:r>
              <a:rPr lang="en-GB" sz="1400" dirty="0">
                <a:effectLst/>
                <a:latin typeface="Avenir Book" panose="02000503020000020003"/>
                <a:ea typeface="Times New Roman" panose="02020603050405020304" pitchFamily="18" charset="0"/>
              </a:rPr>
              <a:t>for the service, including the impact on the operating profit under the agreed option, to include best, central and worst case scenarios</a:t>
            </a:r>
            <a:endParaRPr lang="en-GB" sz="1400" dirty="0">
              <a:effectLst/>
              <a:latin typeface="Avenir Book" panose="02000503020000020003"/>
              <a:ea typeface="Calibri" panose="020F0502020204030204" pitchFamily="34" charset="0"/>
            </a:endParaRPr>
          </a:p>
          <a:p>
            <a:pPr marL="342900" indent="-342900" algn="just">
              <a:buFont typeface="+mj-lt"/>
              <a:buAutoNum type="arabicPeriod"/>
            </a:pPr>
            <a:r>
              <a:rPr lang="en-GB" dirty="0">
                <a:latin typeface="Avenir Book" panose="02000503020000020003"/>
                <a:ea typeface="Calibri" panose="020F0502020204030204" pitchFamily="34" charset="0"/>
                <a:cs typeface="Tw Cen MT"/>
              </a:rPr>
              <a:t>Develop </a:t>
            </a:r>
            <a:r>
              <a:rPr lang="en-GB" sz="1400" dirty="0">
                <a:latin typeface="Avenir Book" panose="02000503020000020003"/>
                <a:ea typeface="Calibri" panose="020F0502020204030204" pitchFamily="34" charset="0"/>
                <a:cs typeface="Tw Cen MT"/>
              </a:rPr>
              <a:t>a Target Operating Model that will </a:t>
            </a:r>
            <a:r>
              <a:rPr lang="en-GB" sz="1400" dirty="0">
                <a:latin typeface="Avenir Book" panose="02000503020000020003"/>
                <a:cs typeface="Tw Cen MT"/>
              </a:rPr>
              <a:t>set out any changes to operating practices that would make BTS more efficient in its approach and provide better outcomes for residents, within the parameters of the agreed option for the future of the service</a:t>
            </a:r>
          </a:p>
          <a:p>
            <a:pPr marL="342900" indent="-342900" algn="just">
              <a:buFont typeface="+mj-lt"/>
              <a:buAutoNum type="arabicPeriod"/>
            </a:pPr>
            <a:r>
              <a:rPr lang="en-GB" dirty="0">
                <a:latin typeface="Avenir Book" panose="02000503020000020003"/>
                <a:ea typeface="Calibri" panose="020F0502020204030204" pitchFamily="34" charset="0"/>
              </a:rPr>
              <a:t>Implementation plan with:</a:t>
            </a:r>
          </a:p>
          <a:p>
            <a:pPr marL="800100" lvl="1" indent="-342900" algn="just">
              <a:buFont typeface="+mj-lt"/>
              <a:buAutoNum type="alphaLcPeriod"/>
            </a:pPr>
            <a:r>
              <a:rPr lang="en-GB" dirty="0">
                <a:latin typeface="Avenir Book" panose="02000503020000020003"/>
                <a:ea typeface="Calibri" panose="020F0502020204030204" pitchFamily="34" charset="0"/>
              </a:rPr>
              <a:t>Internal and external resource requirements</a:t>
            </a:r>
          </a:p>
          <a:p>
            <a:pPr marL="800100" lvl="1" indent="-342900" algn="just">
              <a:buFont typeface="+mj-lt"/>
              <a:buAutoNum type="alphaLcPeriod"/>
            </a:pPr>
            <a:r>
              <a:rPr lang="en-GB" dirty="0">
                <a:effectLst/>
                <a:latin typeface="Avenir Book" panose="02000503020000020003"/>
                <a:ea typeface="Calibri" panose="020F0502020204030204" pitchFamily="34" charset="0"/>
              </a:rPr>
              <a:t>Implementation phases and milestones</a:t>
            </a:r>
          </a:p>
          <a:p>
            <a:pPr marL="342900" lvl="0" indent="-342900">
              <a:buFont typeface="+mj-lt"/>
              <a:buAutoNum type="arabicPeriod"/>
            </a:pPr>
            <a:endParaRPr lang="en-GB" sz="1400" dirty="0">
              <a:effectLst/>
              <a:latin typeface="Avenir Book" panose="02000503020000020003"/>
              <a:ea typeface="Calibri" panose="020F0502020204030204" pitchFamily="34" charset="0"/>
            </a:endParaRPr>
          </a:p>
          <a:p>
            <a:pPr marL="0" indent="0" algn="just">
              <a:buNone/>
            </a:pPr>
            <a:r>
              <a:rPr lang="en-GB" dirty="0">
                <a:latin typeface="Avenir Book" panose="02000503020000020003"/>
                <a:ea typeface="Calibri" panose="020F0502020204030204" pitchFamily="34" charset="0"/>
              </a:rPr>
              <a:t>The end product of this stage will be </a:t>
            </a:r>
            <a:r>
              <a:rPr lang="en-GB" b="1" dirty="0">
                <a:latin typeface="Avenir Book" panose="02000503020000020003"/>
                <a:ea typeface="Calibri" panose="020F0502020204030204" pitchFamily="34" charset="0"/>
              </a:rPr>
              <a:t>a business case</a:t>
            </a:r>
            <a:r>
              <a:rPr lang="en-GB" dirty="0">
                <a:latin typeface="Avenir Book" panose="02000503020000020003"/>
                <a:ea typeface="Calibri" panose="020F0502020204030204" pitchFamily="34" charset="0"/>
              </a:rPr>
              <a:t>, supported by a </a:t>
            </a:r>
            <a:r>
              <a:rPr lang="en-GB" b="1" dirty="0">
                <a:highlight>
                  <a:srgbClr val="FFFF00"/>
                </a:highlight>
                <a:latin typeface="Avenir Book" panose="02000503020000020003"/>
                <a:ea typeface="Calibri" panose="020F0502020204030204" pitchFamily="34" charset="0"/>
              </a:rPr>
              <a:t>business plan</a:t>
            </a:r>
            <a:r>
              <a:rPr lang="en-GB" b="1" dirty="0">
                <a:latin typeface="Avenir Book" panose="02000503020000020003"/>
                <a:ea typeface="Calibri" panose="020F0502020204030204" pitchFamily="34" charset="0"/>
              </a:rPr>
              <a:t>, Target Operating Model and implementation plan.</a:t>
            </a:r>
            <a:r>
              <a:rPr lang="en-GB" dirty="0">
                <a:latin typeface="Avenir Book" panose="02000503020000020003"/>
                <a:ea typeface="Calibri" panose="020F0502020204030204" pitchFamily="34" charset="0"/>
              </a:rPr>
              <a:t>  </a:t>
            </a:r>
          </a:p>
          <a:p>
            <a:pPr marL="0" indent="0" algn="just">
              <a:buNone/>
            </a:pPr>
            <a:r>
              <a:rPr lang="en-GB" dirty="0">
                <a:latin typeface="Avenir Book" panose="02000503020000020003"/>
                <a:ea typeface="Calibri" panose="020F0502020204030204" pitchFamily="34" charset="0"/>
              </a:rPr>
              <a:t>This will be submitted to the </a:t>
            </a:r>
            <a:r>
              <a:rPr lang="en-GB" b="1" dirty="0">
                <a:highlight>
                  <a:srgbClr val="FFFF00"/>
                </a:highlight>
                <a:latin typeface="Avenir Book" panose="02000503020000020003"/>
                <a:ea typeface="Calibri" panose="020F0502020204030204" pitchFamily="34" charset="0"/>
              </a:rPr>
              <a:t>Council Executive </a:t>
            </a:r>
            <a:r>
              <a:rPr lang="en-GB" dirty="0">
                <a:latin typeface="Avenir Book" panose="02000503020000020003"/>
                <a:ea typeface="Calibri" panose="020F0502020204030204" pitchFamily="34" charset="0"/>
              </a:rPr>
              <a:t>for decision.</a:t>
            </a:r>
            <a:r>
              <a:rPr lang="en-GB" b="1" dirty="0">
                <a:latin typeface="Avenir Book" panose="02000503020000020003"/>
                <a:ea typeface="Calibri" panose="020F0502020204030204" pitchFamily="34" charset="0"/>
              </a:rPr>
              <a:t>  </a:t>
            </a:r>
            <a:r>
              <a:rPr lang="en-GB" dirty="0">
                <a:latin typeface="Avenir Book" panose="02000503020000020003"/>
                <a:ea typeface="Calibri" panose="020F0502020204030204" pitchFamily="34" charset="0"/>
              </a:rPr>
              <a:t>This</a:t>
            </a:r>
            <a:r>
              <a:rPr lang="en-GB" b="1" dirty="0">
                <a:latin typeface="Avenir Book" panose="02000503020000020003"/>
                <a:ea typeface="Calibri" panose="020F0502020204030204" pitchFamily="34" charset="0"/>
              </a:rPr>
              <a:t> </a:t>
            </a:r>
            <a:r>
              <a:rPr lang="en-GB" dirty="0">
                <a:latin typeface="Avenir Book" panose="02000503020000020003"/>
                <a:ea typeface="Calibri" panose="020F0502020204030204" pitchFamily="34" charset="0"/>
              </a:rPr>
              <a:t>may be a Key Decision.</a:t>
            </a:r>
            <a:endParaRPr lang="en-GB" sz="1400" dirty="0">
              <a:effectLst/>
              <a:latin typeface="Avenir Book" panose="02000503020000020003"/>
              <a:ea typeface="Calibri" panose="020F0502020204030204" pitchFamily="34" charset="0"/>
            </a:endParaRPr>
          </a:p>
          <a:p>
            <a:pPr marL="0" lvl="0" indent="0">
              <a:buNone/>
            </a:pPr>
            <a:endParaRPr lang="en-GB" sz="1400" dirty="0">
              <a:effectLst/>
              <a:latin typeface="Avenir Book" panose="02000503020000020003"/>
              <a:ea typeface="Calibri" panose="020F0502020204030204" pitchFamily="34" charset="0"/>
            </a:endParaRPr>
          </a:p>
          <a:p>
            <a:endParaRPr lang="en-GB" dirty="0">
              <a:latin typeface="Avenir Book" panose="02000503020000020003"/>
            </a:endParaRPr>
          </a:p>
          <a:p>
            <a:endParaRPr lang="en-GB" dirty="0">
              <a:latin typeface="Avenir Book" panose="02000503020000020003"/>
            </a:endParaRPr>
          </a:p>
        </p:txBody>
      </p:sp>
      <p:pic>
        <p:nvPicPr>
          <p:cNvPr id="8" name="Graphic 7" descr="Badge 4 with solid fill">
            <a:extLst>
              <a:ext uri="{FF2B5EF4-FFF2-40B4-BE49-F238E27FC236}">
                <a16:creationId xmlns:a16="http://schemas.microsoft.com/office/drawing/2014/main" id="{FAEA24E2-1CCF-5A03-8815-54DA0F20D3E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18555" y="164410"/>
            <a:ext cx="968651" cy="968651"/>
          </a:xfrm>
          <a:prstGeom prst="rect">
            <a:avLst/>
          </a:prstGeom>
        </p:spPr>
      </p:pic>
    </p:spTree>
    <p:extLst>
      <p:ext uri="{BB962C8B-B14F-4D97-AF65-F5344CB8AC3E}">
        <p14:creationId xmlns:p14="http://schemas.microsoft.com/office/powerpoint/2010/main" val="310756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9501A-1748-D079-B54F-E5F2E2689D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EF5A913-546B-346D-887F-D5D78C953D79}"/>
              </a:ext>
            </a:extLst>
          </p:cNvPr>
          <p:cNvSpPr/>
          <p:nvPr/>
        </p:nvSpPr>
        <p:spPr>
          <a:xfrm>
            <a:off x="10217426" y="6202017"/>
            <a:ext cx="1616763" cy="467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itle 59">
            <a:extLst>
              <a:ext uri="{FF2B5EF4-FFF2-40B4-BE49-F238E27FC236}">
                <a16:creationId xmlns:a16="http://schemas.microsoft.com/office/drawing/2014/main" id="{E3AF3322-7300-E9CA-218F-11840F7C9EFE}"/>
              </a:ext>
            </a:extLst>
          </p:cNvPr>
          <p:cNvSpPr>
            <a:spLocks noGrp="1"/>
          </p:cNvSpPr>
          <p:nvPr>
            <p:ph type="title"/>
          </p:nvPr>
        </p:nvSpPr>
        <p:spPr>
          <a:xfrm>
            <a:off x="1351002" y="264768"/>
            <a:ext cx="10024268" cy="767936"/>
          </a:xfrm>
        </p:spPr>
        <p:txBody>
          <a:bodyPr/>
          <a:lstStyle/>
          <a:p>
            <a:r>
              <a:rPr lang="en-GB" sz="3200" dirty="0"/>
              <a:t>Implementation</a:t>
            </a:r>
          </a:p>
        </p:txBody>
      </p:sp>
      <p:sp>
        <p:nvSpPr>
          <p:cNvPr id="7" name="Text Placeholder 42">
            <a:extLst>
              <a:ext uri="{FF2B5EF4-FFF2-40B4-BE49-F238E27FC236}">
                <a16:creationId xmlns:a16="http://schemas.microsoft.com/office/drawing/2014/main" id="{C9957CB6-E34E-D7F5-96E3-46CB0EB68081}"/>
              </a:ext>
            </a:extLst>
          </p:cNvPr>
          <p:cNvSpPr>
            <a:spLocks noGrp="1"/>
          </p:cNvSpPr>
          <p:nvPr>
            <p:ph type="body" sz="quarter" idx="13"/>
          </p:nvPr>
        </p:nvSpPr>
        <p:spPr>
          <a:xfrm>
            <a:off x="357188" y="1482725"/>
            <a:ext cx="11477625" cy="4521200"/>
          </a:xfrm>
        </p:spPr>
        <p:txBody>
          <a:bodyPr/>
          <a:lstStyle/>
          <a:p>
            <a:pPr marL="342900" lvl="0" indent="-342900" algn="just">
              <a:buFont typeface="+mj-lt"/>
              <a:buAutoNum type="arabicPeriod"/>
            </a:pPr>
            <a:r>
              <a:rPr lang="en-GB" dirty="0">
                <a:latin typeface="Avenir Book" panose="02000503020000020003"/>
                <a:ea typeface="Calibri" panose="020F0502020204030204" pitchFamily="34" charset="0"/>
              </a:rPr>
              <a:t>Maintain the Implementation Plan developed in stage 4 and update this as required during the life of the project</a:t>
            </a:r>
          </a:p>
          <a:p>
            <a:pPr marL="342900" lvl="0" indent="-342900" algn="just">
              <a:buFont typeface="+mj-lt"/>
              <a:buAutoNum type="arabicPeriod"/>
            </a:pPr>
            <a:r>
              <a:rPr lang="en-GB" dirty="0">
                <a:latin typeface="Avenir Book" panose="02000503020000020003"/>
                <a:ea typeface="Calibri" panose="020F0502020204030204" pitchFamily="34" charset="0"/>
              </a:rPr>
              <a:t>Develop Stakeholder Management and Communication Plans</a:t>
            </a:r>
          </a:p>
          <a:p>
            <a:pPr marL="342900" lvl="0" indent="-342900" algn="just">
              <a:buFont typeface="+mj-lt"/>
              <a:buAutoNum type="arabicPeriod"/>
            </a:pPr>
            <a:r>
              <a:rPr lang="en-GB" sz="1400" dirty="0">
                <a:effectLst/>
                <a:latin typeface="Avenir Book" panose="02000503020000020003"/>
                <a:ea typeface="Calibri" panose="020F0502020204030204" pitchFamily="34" charset="0"/>
              </a:rPr>
              <a:t>Project management </a:t>
            </a:r>
            <a:r>
              <a:rPr lang="en-GB" dirty="0">
                <a:latin typeface="Avenir Book" panose="02000503020000020003"/>
                <a:ea typeface="Calibri" panose="020F0502020204030204" pitchFamily="34" charset="0"/>
              </a:rPr>
              <a:t>of the implementation phase: transition to the new operating model and reconfiguring the service to execute the new </a:t>
            </a:r>
            <a:r>
              <a:rPr lang="en-GB" dirty="0">
                <a:highlight>
                  <a:srgbClr val="FFFF00"/>
                </a:highlight>
                <a:latin typeface="Avenir Book" panose="02000503020000020003"/>
                <a:ea typeface="Calibri" panose="020F0502020204030204" pitchFamily="34" charset="0"/>
              </a:rPr>
              <a:t>business plan</a:t>
            </a:r>
            <a:endParaRPr lang="en-GB" sz="1400" dirty="0">
              <a:effectLst/>
              <a:highlight>
                <a:srgbClr val="FFFF00"/>
              </a:highlight>
              <a:latin typeface="Avenir Book" panose="02000503020000020003"/>
              <a:ea typeface="Calibri" panose="020F0502020204030204" pitchFamily="34" charset="0"/>
            </a:endParaRPr>
          </a:p>
          <a:p>
            <a:pPr marL="342900" lvl="0" indent="-342900">
              <a:buFont typeface="+mj-lt"/>
              <a:buAutoNum type="arabicPeriod"/>
            </a:pPr>
            <a:endParaRPr lang="en-GB" sz="1400" dirty="0">
              <a:effectLst/>
              <a:latin typeface="Avenir Book" panose="02000503020000020003"/>
              <a:ea typeface="Calibri" panose="020F0502020204030204" pitchFamily="34" charset="0"/>
            </a:endParaRPr>
          </a:p>
          <a:p>
            <a:endParaRPr lang="en-GB" dirty="0">
              <a:latin typeface="Avenir Book" panose="02000503020000020003"/>
            </a:endParaRPr>
          </a:p>
          <a:p>
            <a:endParaRPr lang="en-GB" dirty="0">
              <a:latin typeface="Avenir Book" panose="02000503020000020003"/>
            </a:endParaRPr>
          </a:p>
        </p:txBody>
      </p:sp>
      <p:pic>
        <p:nvPicPr>
          <p:cNvPr id="3" name="Graphic 2" descr="Badge 5 with solid fill">
            <a:extLst>
              <a:ext uri="{FF2B5EF4-FFF2-40B4-BE49-F238E27FC236}">
                <a16:creationId xmlns:a16="http://schemas.microsoft.com/office/drawing/2014/main" id="{00B79C2B-C9C2-062C-D279-6A3B2CBF506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18554" y="164410"/>
            <a:ext cx="968651" cy="968651"/>
          </a:xfrm>
          <a:prstGeom prst="rect">
            <a:avLst/>
          </a:prstGeom>
        </p:spPr>
      </p:pic>
    </p:spTree>
    <p:extLst>
      <p:ext uri="{BB962C8B-B14F-4D97-AF65-F5344CB8AC3E}">
        <p14:creationId xmlns:p14="http://schemas.microsoft.com/office/powerpoint/2010/main" val="555344723"/>
      </p:ext>
    </p:extLst>
  </p:cSld>
  <p:clrMapOvr>
    <a:masterClrMapping/>
  </p:clrMapOvr>
</p:sld>
</file>

<file path=ppt/theme/theme1.xml><?xml version="1.0" encoding="utf-8"?>
<a:theme xmlns:a="http://schemas.openxmlformats.org/drawingml/2006/main" name="Office Theme">
  <a:themeElements>
    <a:clrScheme name="Custom 8">
      <a:dk1>
        <a:srgbClr val="000000"/>
      </a:dk1>
      <a:lt1>
        <a:srgbClr val="FEFEFF"/>
      </a:lt1>
      <a:dk2>
        <a:srgbClr val="023F60"/>
      </a:dk2>
      <a:lt2>
        <a:srgbClr val="FEFDFF"/>
      </a:lt2>
      <a:accent1>
        <a:srgbClr val="FBCD56"/>
      </a:accent1>
      <a:accent2>
        <a:srgbClr val="5CBEC0"/>
      </a:accent2>
      <a:accent3>
        <a:srgbClr val="006D5B"/>
      </a:accent3>
      <a:accent4>
        <a:srgbClr val="EF8D14"/>
      </a:accent4>
      <a:accent5>
        <a:srgbClr val="023F60"/>
      </a:accent5>
      <a:accent6>
        <a:srgbClr val="006D5B"/>
      </a:accent6>
      <a:hlink>
        <a:srgbClr val="023F60"/>
      </a:hlink>
      <a:folHlink>
        <a:srgbClr val="FCCE5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7A28030-CF82-F34C-A910-907B123CEB41}">
  <we:reference id="wa104379997" version="2.0.0.0" store="en-001" storeType="OMEX"/>
  <we:alternateReferences>
    <we:reference id="wa104379997" version="2.0.0.0" store="en-00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44F6E6C62F124F945C0F09656AE19E" ma:contentTypeVersion="4" ma:contentTypeDescription="Create a new document." ma:contentTypeScope="" ma:versionID="1049fbc4159d702c6942287f9938d6f2">
  <xsd:schema xmlns:xsd="http://www.w3.org/2001/XMLSchema" xmlns:xs="http://www.w3.org/2001/XMLSchema" xmlns:p="http://schemas.microsoft.com/office/2006/metadata/properties" xmlns:ns3="aaffd8a0-b423-408b-ba27-7668a6d8b8a8" targetNamespace="http://schemas.microsoft.com/office/2006/metadata/properties" ma:root="true" ma:fieldsID="f5ec237914d770def004a1aa5505ccf0" ns3:_="">
    <xsd:import namespace="aaffd8a0-b423-408b-ba27-7668a6d8b8a8"/>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ffd8a0-b423-408b-ba27-7668a6d8b8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E7EE15-C0B2-4CFD-96E8-3B4C0121381D}">
  <ds:schemaRefs>
    <ds:schemaRef ds:uri="http://purl.org/dc/elements/1.1/"/>
    <ds:schemaRef ds:uri="http://schemas.microsoft.com/office/2006/metadata/properties"/>
    <ds:schemaRef ds:uri="aaffd8a0-b423-408b-ba27-7668a6d8b8a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1A0A5A4-5E45-4A0C-B06D-B400B2938959}">
  <ds:schemaRefs>
    <ds:schemaRef ds:uri="http://schemas.microsoft.com/sharepoint/v3/contenttype/forms"/>
  </ds:schemaRefs>
</ds:datastoreItem>
</file>

<file path=customXml/itemProps3.xml><?xml version="1.0" encoding="utf-8"?>
<ds:datastoreItem xmlns:ds="http://schemas.openxmlformats.org/officeDocument/2006/customXml" ds:itemID="{B250057D-54D2-4261-BC82-B85124364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ffd8a0-b423-408b-ba27-7668a6d8b8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13085</TotalTime>
  <Words>1373</Words>
  <Application>Microsoft Office PowerPoint</Application>
  <PresentationFormat>Widescreen</PresentationFormat>
  <Paragraphs>129</Paragraphs>
  <Slides>15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Book</vt:lpstr>
      <vt:lpstr>Calibri</vt:lpstr>
      <vt:lpstr>Courier New</vt:lpstr>
      <vt:lpstr>Times New Roman</vt:lpstr>
      <vt:lpstr>Tw Cen MT</vt:lpstr>
      <vt:lpstr>Wingdings</vt:lpstr>
      <vt:lpstr>Office Theme</vt:lpstr>
      <vt:lpstr>PowerPoint Presentation</vt:lpstr>
      <vt:lpstr>Background and Requirement</vt:lpstr>
      <vt:lpstr>Project Approach</vt:lpstr>
      <vt:lpstr>Define Vision and Objectives</vt:lpstr>
      <vt:lpstr>Identify Key Challenges and Opportunities (1)</vt:lpstr>
      <vt:lpstr>Identify Key Challenges and Opportunities (2)</vt:lpstr>
      <vt:lpstr>Assess Options</vt:lpstr>
      <vt:lpstr>Develop Business Case</vt:lpstr>
      <vt:lpstr>Implementation</vt:lpstr>
      <vt:lpstr>PowerPoint Presentation</vt:lpstr>
      <vt:lpstr>Project Team – TBC once scope finalised</vt:lpstr>
      <vt:lpstr>PowerPoint Presentation</vt:lpstr>
      <vt:lpstr>Resources – TBC once scope finalised</vt:lpstr>
      <vt:lpstr>Resources – TBC once scope finalised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Curnow</dc:creator>
  <cp:lastModifiedBy>Moone, Colin</cp:lastModifiedBy>
  <cp:revision>22</cp:revision>
  <dcterms:created xsi:type="dcterms:W3CDTF">2020-10-15T00:10:07Z</dcterms:created>
  <dcterms:modified xsi:type="dcterms:W3CDTF">2024-03-14T13:48:16Z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0x0101000844F6E6C62F124F945C0F09656AE19E</vt:lpwstr>
  </property>
  <property fmtid="{D5CDD505-2E9C-101B-9397-08002B2CF9AE}" pid="3" name="MediaServiceImageTags">
    <vt:lpwstr/>
  </property>
</Properties>
</file>